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9" r:id="rId15"/>
    <p:sldId id="270" r:id="rId16"/>
    <p:sldId id="271" r:id="rId17"/>
    <p:sldId id="272" r:id="rId18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9" autoAdjust="0"/>
    <p:restoredTop sz="94660"/>
  </p:normalViewPr>
  <p:slideViewPr>
    <p:cSldViewPr>
      <p:cViewPr varScale="1">
        <p:scale>
          <a:sx n="77" d="100"/>
          <a:sy n="77" d="100"/>
        </p:scale>
        <p:origin x="-1776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31/07/15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31/07/15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1700" y="1289697"/>
            <a:ext cx="4068881" cy="50281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31/07/15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31/07/15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31/07/15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10358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2700" y="2442019"/>
            <a:ext cx="7594600" cy="324438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31/07/15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8258"/>
            <a:ext cx="10160000" cy="6825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40030"/>
            <a:ext cx="10160000" cy="1979969"/>
          </a:xfrm>
          <a:custGeom>
            <a:avLst/>
            <a:gdLst/>
            <a:ahLst/>
            <a:cxnLst/>
            <a:rect l="l" t="t" r="r" b="b"/>
            <a:pathLst>
              <a:path w="10160000" h="19799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1979969"/>
                </a:lnTo>
                <a:lnTo>
                  <a:pt x="10160000" y="19799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19799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51200" y="6172201"/>
            <a:ext cx="6161405" cy="11236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79200"/>
              </a:lnSpc>
              <a:tabLst>
                <a:tab pos="2626360" algn="l"/>
              </a:tabLst>
            </a:pPr>
            <a:r>
              <a:rPr lang="x-none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La</a:t>
            </a: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sociedad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lang="x-none"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en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que</a:t>
            </a:r>
            <a:r>
              <a:rPr sz="4000" spc="-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viv</a:t>
            </a:r>
            <a:r>
              <a:rPr lang="x-none"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i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mos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, </a:t>
            </a:r>
            <a:r>
              <a:rPr lang="x-none"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l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a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esc</a:t>
            </a:r>
            <a:r>
              <a:rPr lang="x-none"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ue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la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que	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que</a:t>
            </a:r>
            <a:r>
              <a:rPr sz="4000" b="1" spc="-85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r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emos.</a:t>
            </a:r>
            <a:endParaRPr sz="4000" dirty="0">
              <a:latin typeface="Gill Sans SemiBold"/>
              <a:cs typeface="Gill Sans SemiBold"/>
            </a:endParaRPr>
          </a:p>
        </p:txBody>
      </p:sp>
      <p:pic>
        <p:nvPicPr>
          <p:cNvPr id="11" name="Picture 20" descr="Logotipo Comunidade de Aprendiz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49203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2416619"/>
            <a:ext cx="8004175" cy="3003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 algn="just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EL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aprendizaje depende cada </a:t>
            </a:r>
            <a:r>
              <a:rPr lang="es-ES_tradnl"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ez más de la correlación entre los diferentes contextos de aprendizaje </a:t>
            </a:r>
            <a:r>
              <a:rPr lang="es-ES_tradnl" sz="20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desarrollo del niño y del joven. </a:t>
            </a:r>
            <a:endParaRPr lang="es-ES_tradnl" sz="1000" dirty="0" smtClean="0"/>
          </a:p>
          <a:p>
            <a:pPr marL="241300" marR="1237615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Las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inte</a:t>
            </a:r>
            <a:r>
              <a:rPr lang="es-ES_tradnl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acciones </a:t>
            </a:r>
            <a:r>
              <a:rPr lang="es-ES_tradnl" sz="20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el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dialogo son un aspecto clave 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en el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aprendizaje.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lang="es-ES_tradnl" sz="75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ES_tradnl" sz="1000" dirty="0" smtClean="0"/>
          </a:p>
          <a:p>
            <a:pPr marL="241300" marR="34290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Adquisición de 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r>
              <a:rPr lang="es-ES_tradnl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amientas</a:t>
            </a:r>
            <a:r>
              <a:rPr lang="es-ES_tradnl"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contenidos pa</a:t>
            </a:r>
            <a:r>
              <a:rPr lang="es-ES_tradnl"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el acceso a nue</a:t>
            </a:r>
            <a:r>
              <a:rPr lang="es-ES_tradnl"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os conocimientos 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es 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fundamental</a:t>
            </a:r>
            <a:r>
              <a:rPr lang="es-ES_tradnl"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pa</a:t>
            </a:r>
            <a:r>
              <a:rPr lang="es-ES_tradnl"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una formación</a:t>
            </a:r>
            <a:r>
              <a:rPr lang="es-ES_tradnl"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alidad.</a:t>
            </a:r>
            <a:endParaRPr lang="es-ES_tradnl"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Esc</a:t>
            </a:r>
            <a:r>
              <a:rPr lang="x-none"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ue</a:t>
            </a: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la a</a:t>
            </a:r>
            <a:r>
              <a:rPr lang="x-none"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c</a:t>
            </a: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tual 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4393" y="1356043"/>
            <a:ext cx="5791199" cy="1295397"/>
          </a:xfrm>
          <a:custGeom>
            <a:avLst/>
            <a:gdLst/>
            <a:ahLst/>
            <a:cxnLst/>
            <a:rect l="l" t="t" r="r" b="b"/>
            <a:pathLst>
              <a:path w="5791199" h="1295397">
                <a:moveTo>
                  <a:pt x="1711768" y="2435"/>
                </a:moveTo>
                <a:lnTo>
                  <a:pt x="19959" y="3128"/>
                </a:lnTo>
                <a:lnTo>
                  <a:pt x="15362" y="48811"/>
                </a:lnTo>
                <a:lnTo>
                  <a:pt x="12206" y="95796"/>
                </a:lnTo>
                <a:lnTo>
                  <a:pt x="11223" y="137101"/>
                </a:lnTo>
                <a:lnTo>
                  <a:pt x="11346" y="148968"/>
                </a:lnTo>
                <a:lnTo>
                  <a:pt x="14542" y="190426"/>
                </a:lnTo>
                <a:lnTo>
                  <a:pt x="22966" y="219129"/>
                </a:lnTo>
                <a:lnTo>
                  <a:pt x="25512" y="226265"/>
                </a:lnTo>
                <a:lnTo>
                  <a:pt x="32226" y="271533"/>
                </a:lnTo>
                <a:lnTo>
                  <a:pt x="33292" y="315413"/>
                </a:lnTo>
                <a:lnTo>
                  <a:pt x="33199" y="345466"/>
                </a:lnTo>
                <a:lnTo>
                  <a:pt x="31635" y="427639"/>
                </a:lnTo>
                <a:lnTo>
                  <a:pt x="30236" y="477690"/>
                </a:lnTo>
                <a:lnTo>
                  <a:pt x="28304" y="538455"/>
                </a:lnTo>
                <a:lnTo>
                  <a:pt x="25873" y="608899"/>
                </a:lnTo>
                <a:lnTo>
                  <a:pt x="22931" y="689824"/>
                </a:lnTo>
                <a:lnTo>
                  <a:pt x="19460" y="782030"/>
                </a:lnTo>
                <a:lnTo>
                  <a:pt x="15447" y="886317"/>
                </a:lnTo>
                <a:lnTo>
                  <a:pt x="10876" y="1003487"/>
                </a:lnTo>
                <a:lnTo>
                  <a:pt x="0" y="1279677"/>
                </a:lnTo>
                <a:lnTo>
                  <a:pt x="3447154" y="1295397"/>
                </a:lnTo>
                <a:lnTo>
                  <a:pt x="5746953" y="1291361"/>
                </a:lnTo>
                <a:lnTo>
                  <a:pt x="5762528" y="937745"/>
                </a:lnTo>
                <a:lnTo>
                  <a:pt x="5769076" y="787022"/>
                </a:lnTo>
                <a:lnTo>
                  <a:pt x="5775625" y="634499"/>
                </a:lnTo>
                <a:lnTo>
                  <a:pt x="5778733" y="561177"/>
                </a:lnTo>
                <a:lnTo>
                  <a:pt x="5781642" y="491741"/>
                </a:lnTo>
                <a:lnTo>
                  <a:pt x="5784360" y="425804"/>
                </a:lnTo>
                <a:lnTo>
                  <a:pt x="5786598" y="370314"/>
                </a:lnTo>
                <a:lnTo>
                  <a:pt x="5788511" y="321212"/>
                </a:lnTo>
                <a:lnTo>
                  <a:pt x="5789961" y="281780"/>
                </a:lnTo>
                <a:lnTo>
                  <a:pt x="5791199" y="237705"/>
                </a:lnTo>
                <a:lnTo>
                  <a:pt x="5791102" y="219129"/>
                </a:lnTo>
                <a:lnTo>
                  <a:pt x="5787802" y="177494"/>
                </a:lnTo>
                <a:lnTo>
                  <a:pt x="5779917" y="137101"/>
                </a:lnTo>
                <a:lnTo>
                  <a:pt x="5769307" y="91559"/>
                </a:lnTo>
                <a:lnTo>
                  <a:pt x="5759429" y="50867"/>
                </a:lnTo>
                <a:lnTo>
                  <a:pt x="5748607" y="6742"/>
                </a:lnTo>
                <a:lnTo>
                  <a:pt x="3372821" y="6742"/>
                </a:lnTo>
                <a:lnTo>
                  <a:pt x="1711768" y="2435"/>
                </a:lnTo>
                <a:close/>
              </a:path>
              <a:path w="5791199" h="1295397">
                <a:moveTo>
                  <a:pt x="5746953" y="0"/>
                </a:moveTo>
                <a:lnTo>
                  <a:pt x="3372821" y="6742"/>
                </a:lnTo>
                <a:lnTo>
                  <a:pt x="5748607" y="6742"/>
                </a:lnTo>
                <a:lnTo>
                  <a:pt x="5746953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61085" y="4236523"/>
            <a:ext cx="1709804" cy="1522765"/>
          </a:xfrm>
          <a:custGeom>
            <a:avLst/>
            <a:gdLst/>
            <a:ahLst/>
            <a:cxnLst/>
            <a:rect l="l" t="t" r="r" b="b"/>
            <a:pathLst>
              <a:path w="1709804" h="1522765">
                <a:moveTo>
                  <a:pt x="5920" y="2615"/>
                </a:moveTo>
                <a:lnTo>
                  <a:pt x="4618" y="53351"/>
                </a:lnTo>
                <a:lnTo>
                  <a:pt x="3717" y="103897"/>
                </a:lnTo>
                <a:lnTo>
                  <a:pt x="3393" y="134004"/>
                </a:lnTo>
                <a:lnTo>
                  <a:pt x="3407" y="184462"/>
                </a:lnTo>
                <a:lnTo>
                  <a:pt x="4459" y="227820"/>
                </a:lnTo>
                <a:lnTo>
                  <a:pt x="6777" y="257592"/>
                </a:lnTo>
                <a:lnTo>
                  <a:pt x="7529" y="265980"/>
                </a:lnTo>
                <a:lnTo>
                  <a:pt x="9515" y="319193"/>
                </a:lnTo>
                <a:lnTo>
                  <a:pt x="9803" y="406101"/>
                </a:lnTo>
                <a:lnTo>
                  <a:pt x="9647" y="449043"/>
                </a:lnTo>
                <a:lnTo>
                  <a:pt x="9338" y="503284"/>
                </a:lnTo>
                <a:lnTo>
                  <a:pt x="8929" y="561532"/>
                </a:lnTo>
                <a:lnTo>
                  <a:pt x="8358" y="632961"/>
                </a:lnTo>
                <a:lnTo>
                  <a:pt x="7641" y="715769"/>
                </a:lnTo>
                <a:lnTo>
                  <a:pt x="6772" y="810897"/>
                </a:lnTo>
                <a:lnTo>
                  <a:pt x="4562" y="1041877"/>
                </a:lnTo>
                <a:lnTo>
                  <a:pt x="0" y="1504276"/>
                </a:lnTo>
                <a:lnTo>
                  <a:pt x="1017812" y="1522765"/>
                </a:lnTo>
                <a:lnTo>
                  <a:pt x="1696847" y="1518005"/>
                </a:lnTo>
                <a:lnTo>
                  <a:pt x="1705315" y="746159"/>
                </a:lnTo>
                <a:lnTo>
                  <a:pt x="1707900" y="500539"/>
                </a:lnTo>
                <a:lnTo>
                  <a:pt x="1709121" y="378451"/>
                </a:lnTo>
                <a:lnTo>
                  <a:pt x="1709804" y="301058"/>
                </a:lnTo>
                <a:lnTo>
                  <a:pt x="1709711" y="237599"/>
                </a:lnTo>
                <a:lnTo>
                  <a:pt x="1708281" y="193933"/>
                </a:lnTo>
                <a:lnTo>
                  <a:pt x="1705432" y="140999"/>
                </a:lnTo>
                <a:lnTo>
                  <a:pt x="1697333" y="7927"/>
                </a:lnTo>
                <a:lnTo>
                  <a:pt x="995859" y="7927"/>
                </a:lnTo>
                <a:lnTo>
                  <a:pt x="914507" y="7427"/>
                </a:lnTo>
                <a:lnTo>
                  <a:pt x="682419" y="3294"/>
                </a:lnTo>
                <a:lnTo>
                  <a:pt x="5920" y="2615"/>
                </a:lnTo>
                <a:close/>
              </a:path>
              <a:path w="1709804" h="1522765">
                <a:moveTo>
                  <a:pt x="1696847" y="0"/>
                </a:moveTo>
                <a:lnTo>
                  <a:pt x="995859" y="7927"/>
                </a:lnTo>
                <a:lnTo>
                  <a:pt x="1697333" y="7927"/>
                </a:lnTo>
                <a:lnTo>
                  <a:pt x="1696847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9006" y="3633318"/>
            <a:ext cx="1312931" cy="353326"/>
          </a:xfrm>
          <a:custGeom>
            <a:avLst/>
            <a:gdLst/>
            <a:ahLst/>
            <a:cxnLst/>
            <a:rect l="l" t="t" r="r" b="b"/>
            <a:pathLst>
              <a:path w="1312931" h="353326">
                <a:moveTo>
                  <a:pt x="502337" y="882"/>
                </a:moveTo>
                <a:lnTo>
                  <a:pt x="4361" y="2440"/>
                </a:lnTo>
                <a:lnTo>
                  <a:pt x="3490" y="13089"/>
                </a:lnTo>
                <a:lnTo>
                  <a:pt x="2658" y="29010"/>
                </a:lnTo>
                <a:lnTo>
                  <a:pt x="2725" y="45498"/>
                </a:lnTo>
                <a:lnTo>
                  <a:pt x="4546" y="57848"/>
                </a:lnTo>
                <a:lnTo>
                  <a:pt x="5195" y="59776"/>
                </a:lnTo>
                <a:lnTo>
                  <a:pt x="5773" y="61723"/>
                </a:lnTo>
                <a:lnTo>
                  <a:pt x="7427" y="100305"/>
                </a:lnTo>
                <a:lnTo>
                  <a:pt x="7397" y="104205"/>
                </a:lnTo>
                <a:lnTo>
                  <a:pt x="6409" y="146883"/>
                </a:lnTo>
                <a:lnTo>
                  <a:pt x="5193" y="188173"/>
                </a:lnTo>
                <a:lnTo>
                  <a:pt x="3498" y="241772"/>
                </a:lnTo>
                <a:lnTo>
                  <a:pt x="0" y="349072"/>
                </a:lnTo>
                <a:lnTo>
                  <a:pt x="804697" y="353326"/>
                </a:lnTo>
                <a:lnTo>
                  <a:pt x="1303020" y="352259"/>
                </a:lnTo>
                <a:lnTo>
                  <a:pt x="1310226" y="152699"/>
                </a:lnTo>
                <a:lnTo>
                  <a:pt x="1312009" y="100305"/>
                </a:lnTo>
                <a:lnTo>
                  <a:pt x="1312931" y="55880"/>
                </a:lnTo>
                <a:lnTo>
                  <a:pt x="1312298" y="48542"/>
                </a:lnTo>
                <a:lnTo>
                  <a:pt x="1310722" y="38646"/>
                </a:lnTo>
                <a:lnTo>
                  <a:pt x="1307772" y="23396"/>
                </a:lnTo>
                <a:lnTo>
                  <a:pt x="1303369" y="1720"/>
                </a:lnTo>
                <a:lnTo>
                  <a:pt x="702251" y="1720"/>
                </a:lnTo>
                <a:lnTo>
                  <a:pt x="502337" y="882"/>
                </a:lnTo>
                <a:close/>
              </a:path>
              <a:path w="1312931" h="353326">
                <a:moveTo>
                  <a:pt x="1303020" y="0"/>
                </a:moveTo>
                <a:lnTo>
                  <a:pt x="702251" y="1720"/>
                </a:lnTo>
                <a:lnTo>
                  <a:pt x="1303369" y="1720"/>
                </a:lnTo>
                <a:lnTo>
                  <a:pt x="1303020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43060" y="4447438"/>
            <a:ext cx="1744269" cy="1168979"/>
          </a:xfrm>
          <a:custGeom>
            <a:avLst/>
            <a:gdLst/>
            <a:ahLst/>
            <a:cxnLst/>
            <a:rect l="l" t="t" r="r" b="b"/>
            <a:pathLst>
              <a:path w="1744269" h="1168979">
                <a:moveTo>
                  <a:pt x="515587" y="2380"/>
                </a:moveTo>
                <a:lnTo>
                  <a:pt x="5975" y="3488"/>
                </a:lnTo>
                <a:lnTo>
                  <a:pt x="4313" y="55487"/>
                </a:lnTo>
                <a:lnTo>
                  <a:pt x="3529" y="143935"/>
                </a:lnTo>
                <a:lnTo>
                  <a:pt x="3720" y="154670"/>
                </a:lnTo>
                <a:lnTo>
                  <a:pt x="4225" y="168892"/>
                </a:lnTo>
                <a:lnTo>
                  <a:pt x="4989" y="181271"/>
                </a:lnTo>
                <a:lnTo>
                  <a:pt x="6045" y="191363"/>
                </a:lnTo>
                <a:lnTo>
                  <a:pt x="6907" y="197738"/>
                </a:lnTo>
                <a:lnTo>
                  <a:pt x="7674" y="204177"/>
                </a:lnTo>
                <a:lnTo>
                  <a:pt x="9698" y="245027"/>
                </a:lnTo>
                <a:lnTo>
                  <a:pt x="9992" y="311744"/>
                </a:lnTo>
                <a:lnTo>
                  <a:pt x="9832" y="344709"/>
                </a:lnTo>
                <a:lnTo>
                  <a:pt x="9518" y="386326"/>
                </a:lnTo>
                <a:lnTo>
                  <a:pt x="9101" y="431064"/>
                </a:lnTo>
                <a:lnTo>
                  <a:pt x="8519" y="485899"/>
                </a:lnTo>
                <a:lnTo>
                  <a:pt x="7788" y="549468"/>
                </a:lnTo>
                <a:lnTo>
                  <a:pt x="6902" y="622496"/>
                </a:lnTo>
                <a:lnTo>
                  <a:pt x="4649" y="799813"/>
                </a:lnTo>
                <a:lnTo>
                  <a:pt x="0" y="1154785"/>
                </a:lnTo>
                <a:lnTo>
                  <a:pt x="1038314" y="1168979"/>
                </a:lnTo>
                <a:lnTo>
                  <a:pt x="1731048" y="1165326"/>
                </a:lnTo>
                <a:lnTo>
                  <a:pt x="1739689" y="572789"/>
                </a:lnTo>
                <a:lnTo>
                  <a:pt x="1742327" y="384242"/>
                </a:lnTo>
                <a:lnTo>
                  <a:pt x="1743572" y="290481"/>
                </a:lnTo>
                <a:lnTo>
                  <a:pt x="1744269" y="231105"/>
                </a:lnTo>
                <a:lnTo>
                  <a:pt x="1744208" y="184120"/>
                </a:lnTo>
                <a:lnTo>
                  <a:pt x="1742401" y="143935"/>
                </a:lnTo>
                <a:lnTo>
                  <a:pt x="1739586" y="105386"/>
                </a:lnTo>
                <a:lnTo>
                  <a:pt x="1731543" y="6068"/>
                </a:lnTo>
                <a:lnTo>
                  <a:pt x="1063843" y="6068"/>
                </a:lnTo>
                <a:lnTo>
                  <a:pt x="932937" y="5706"/>
                </a:lnTo>
                <a:lnTo>
                  <a:pt x="667363" y="2496"/>
                </a:lnTo>
                <a:lnTo>
                  <a:pt x="515587" y="2380"/>
                </a:lnTo>
                <a:close/>
              </a:path>
              <a:path w="1744269" h="1168979">
                <a:moveTo>
                  <a:pt x="1731048" y="0"/>
                </a:moveTo>
                <a:lnTo>
                  <a:pt x="1063843" y="6068"/>
                </a:lnTo>
                <a:lnTo>
                  <a:pt x="1731543" y="6068"/>
                </a:lnTo>
                <a:lnTo>
                  <a:pt x="1731048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86621" y="4648216"/>
            <a:ext cx="1744228" cy="1346775"/>
          </a:xfrm>
          <a:custGeom>
            <a:avLst/>
            <a:gdLst/>
            <a:ahLst/>
            <a:cxnLst/>
            <a:rect l="l" t="t" r="r" b="b"/>
            <a:pathLst>
              <a:path w="1744228" h="1346775">
                <a:moveTo>
                  <a:pt x="6042" y="2106"/>
                </a:moveTo>
                <a:lnTo>
                  <a:pt x="4882" y="40425"/>
                </a:lnTo>
                <a:lnTo>
                  <a:pt x="3884" y="85829"/>
                </a:lnTo>
                <a:lnTo>
                  <a:pt x="3497" y="163652"/>
                </a:lnTo>
                <a:lnTo>
                  <a:pt x="3562" y="169847"/>
                </a:lnTo>
                <a:lnTo>
                  <a:pt x="5111" y="210537"/>
                </a:lnTo>
                <a:lnTo>
                  <a:pt x="6907" y="227817"/>
                </a:lnTo>
                <a:lnTo>
                  <a:pt x="7674" y="235236"/>
                </a:lnTo>
                <a:lnTo>
                  <a:pt x="9698" y="282300"/>
                </a:lnTo>
                <a:lnTo>
                  <a:pt x="9992" y="359165"/>
                </a:lnTo>
                <a:lnTo>
                  <a:pt x="9832" y="397144"/>
                </a:lnTo>
                <a:lnTo>
                  <a:pt x="9535" y="442876"/>
                </a:lnTo>
                <a:lnTo>
                  <a:pt x="9101" y="496633"/>
                </a:lnTo>
                <a:lnTo>
                  <a:pt x="8519" y="559808"/>
                </a:lnTo>
                <a:lnTo>
                  <a:pt x="7788" y="633046"/>
                </a:lnTo>
                <a:lnTo>
                  <a:pt x="6902" y="717180"/>
                </a:lnTo>
                <a:lnTo>
                  <a:pt x="4649" y="921466"/>
                </a:lnTo>
                <a:lnTo>
                  <a:pt x="0" y="1330426"/>
                </a:lnTo>
                <a:lnTo>
                  <a:pt x="1038314" y="1346775"/>
                </a:lnTo>
                <a:lnTo>
                  <a:pt x="1731048" y="1342567"/>
                </a:lnTo>
                <a:lnTo>
                  <a:pt x="1739689" y="658777"/>
                </a:lnTo>
                <a:lnTo>
                  <a:pt x="1742301" y="442689"/>
                </a:lnTo>
                <a:lnTo>
                  <a:pt x="1743572" y="331447"/>
                </a:lnTo>
                <a:lnTo>
                  <a:pt x="1744080" y="282300"/>
                </a:lnTo>
                <a:lnTo>
                  <a:pt x="1744228" y="266261"/>
                </a:lnTo>
                <a:lnTo>
                  <a:pt x="1744176" y="210537"/>
                </a:lnTo>
                <a:lnTo>
                  <a:pt x="1742277" y="163652"/>
                </a:lnTo>
                <a:lnTo>
                  <a:pt x="1738875" y="110956"/>
                </a:lnTo>
                <a:lnTo>
                  <a:pt x="1731546" y="7014"/>
                </a:lnTo>
                <a:lnTo>
                  <a:pt x="1015930" y="7014"/>
                </a:lnTo>
                <a:lnTo>
                  <a:pt x="899439" y="6070"/>
                </a:lnTo>
                <a:lnTo>
                  <a:pt x="560371" y="2297"/>
                </a:lnTo>
                <a:lnTo>
                  <a:pt x="6042" y="2106"/>
                </a:lnTo>
                <a:close/>
              </a:path>
              <a:path w="1744228" h="1346775">
                <a:moveTo>
                  <a:pt x="1731048" y="0"/>
                </a:moveTo>
                <a:lnTo>
                  <a:pt x="1015930" y="7014"/>
                </a:lnTo>
                <a:lnTo>
                  <a:pt x="1731546" y="7014"/>
                </a:lnTo>
                <a:lnTo>
                  <a:pt x="1731048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9697" y="3685363"/>
            <a:ext cx="1197533" cy="602580"/>
          </a:xfrm>
          <a:custGeom>
            <a:avLst/>
            <a:gdLst/>
            <a:ahLst/>
            <a:cxnLst/>
            <a:rect l="l" t="t" r="r" b="b"/>
            <a:pathLst>
              <a:path w="1197533" h="602580">
                <a:moveTo>
                  <a:pt x="384716" y="1423"/>
                </a:moveTo>
                <a:lnTo>
                  <a:pt x="4065" y="2780"/>
                </a:lnTo>
                <a:lnTo>
                  <a:pt x="2349" y="56011"/>
                </a:lnTo>
                <a:lnTo>
                  <a:pt x="2393" y="72865"/>
                </a:lnTo>
                <a:lnTo>
                  <a:pt x="2939" y="87502"/>
                </a:lnTo>
                <a:lnTo>
                  <a:pt x="4165" y="98653"/>
                </a:lnTo>
                <a:lnTo>
                  <a:pt x="4756" y="101940"/>
                </a:lnTo>
                <a:lnTo>
                  <a:pt x="5282" y="105260"/>
                </a:lnTo>
                <a:lnTo>
                  <a:pt x="6795" y="169116"/>
                </a:lnTo>
                <a:lnTo>
                  <a:pt x="6759" y="177711"/>
                </a:lnTo>
                <a:lnTo>
                  <a:pt x="6255" y="222229"/>
                </a:lnTo>
                <a:lnTo>
                  <a:pt x="5353" y="283269"/>
                </a:lnTo>
                <a:lnTo>
                  <a:pt x="3195" y="412328"/>
                </a:lnTo>
                <a:lnTo>
                  <a:pt x="0" y="595325"/>
                </a:lnTo>
                <a:lnTo>
                  <a:pt x="685101" y="602580"/>
                </a:lnTo>
                <a:lnTo>
                  <a:pt x="1188453" y="600748"/>
                </a:lnTo>
                <a:lnTo>
                  <a:pt x="1195028" y="259370"/>
                </a:lnTo>
                <a:lnTo>
                  <a:pt x="1196654" y="169116"/>
                </a:lnTo>
                <a:lnTo>
                  <a:pt x="1197348" y="126592"/>
                </a:lnTo>
                <a:lnTo>
                  <a:pt x="1197533" y="96955"/>
                </a:lnTo>
                <a:lnTo>
                  <a:pt x="1197319" y="89865"/>
                </a:lnTo>
                <a:lnTo>
                  <a:pt x="1193393" y="45536"/>
                </a:lnTo>
                <a:lnTo>
                  <a:pt x="1188789" y="3079"/>
                </a:lnTo>
                <a:lnTo>
                  <a:pt x="667349" y="3079"/>
                </a:lnTo>
                <a:lnTo>
                  <a:pt x="384716" y="1423"/>
                </a:lnTo>
                <a:close/>
              </a:path>
              <a:path w="1197533" h="602580">
                <a:moveTo>
                  <a:pt x="1188453" y="0"/>
                </a:moveTo>
                <a:lnTo>
                  <a:pt x="667349" y="3079"/>
                </a:lnTo>
                <a:lnTo>
                  <a:pt x="1188789" y="3079"/>
                </a:lnTo>
                <a:lnTo>
                  <a:pt x="1188453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6300" y="1676833"/>
            <a:ext cx="6600825" cy="685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18639" marR="12700" indent="463550">
              <a:lnSpc>
                <a:spcPct val="100000"/>
              </a:lnSpc>
            </a:pP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 CONTEXTO A</a:t>
            </a: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TUAL EXIGE RESULTADOS</a:t>
            </a:r>
            <a:r>
              <a:rPr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Verdana"/>
                <a:cs typeface="Verdana"/>
              </a:rPr>
              <a:t>DE APRENDIZA</a:t>
            </a:r>
            <a:r>
              <a:rPr lang="x-none" sz="2000" b="1" spc="0" dirty="0" smtClean="0">
                <a:solidFill>
                  <a:srgbClr val="FFFFFF"/>
                </a:solidFill>
                <a:latin typeface="Verdana"/>
                <a:cs typeface="Verdana"/>
              </a:rPr>
              <a:t>JE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56908" y="4320080"/>
            <a:ext cx="1314092" cy="251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b="1" spc="-1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x-none" sz="1450" b="1" spc="-10" dirty="0" smtClean="0">
                <a:solidFill>
                  <a:srgbClr val="FFFFFF"/>
                </a:solidFill>
                <a:latin typeface="Verdana"/>
                <a:cs typeface="Verdana"/>
              </a:rPr>
              <a:t>lecciones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94600" y="4541148"/>
            <a:ext cx="1676399" cy="1163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32740">
              <a:lnSpc>
                <a:spcPct val="141100"/>
              </a:lnSpc>
            </a:pPr>
            <a:r>
              <a:rPr sz="1450" b="1" spc="-15" dirty="0" smtClean="0">
                <a:solidFill>
                  <a:srgbClr val="FFFFFF"/>
                </a:solidFill>
                <a:latin typeface="Verdana"/>
                <a:cs typeface="Verdana"/>
              </a:rPr>
              <a:t>Op</a:t>
            </a:r>
            <a:r>
              <a:rPr lang="x-none" sz="1450" b="1" spc="-15" dirty="0" smtClean="0">
                <a:solidFill>
                  <a:srgbClr val="FFFFFF"/>
                </a:solidFill>
                <a:latin typeface="Verdana"/>
                <a:cs typeface="Verdana"/>
              </a:rPr>
              <a:t>ciones</a:t>
            </a:r>
            <a:r>
              <a:rPr sz="1450" b="1" spc="-10" dirty="0" smtClean="0">
                <a:solidFill>
                  <a:srgbClr val="FFFFFF"/>
                </a:solidFill>
                <a:latin typeface="Verdana"/>
                <a:cs typeface="Verdana"/>
              </a:rPr>
              <a:t> Realiza</a:t>
            </a:r>
            <a:r>
              <a:rPr lang="x-none" sz="1450" b="1" spc="-10" dirty="0" smtClean="0">
                <a:solidFill>
                  <a:srgbClr val="FFFFFF"/>
                </a:solidFill>
                <a:latin typeface="Verdana"/>
                <a:cs typeface="Verdana"/>
              </a:rPr>
              <a:t>ción</a:t>
            </a:r>
            <a:r>
              <a:rPr sz="1450" b="1" spc="-10" dirty="0" smtClean="0">
                <a:solidFill>
                  <a:srgbClr val="FFFFFF"/>
                </a:solidFill>
                <a:latin typeface="Verdana"/>
                <a:cs typeface="Verdana"/>
              </a:rPr>
              <a:t> de</a:t>
            </a:r>
            <a:endParaRPr sz="1450" dirty="0">
              <a:latin typeface="Verdana"/>
              <a:cs typeface="Verdana"/>
            </a:endParaRPr>
          </a:p>
          <a:p>
            <a:pPr marL="354330">
              <a:lnSpc>
                <a:spcPts val="1735"/>
              </a:lnSpc>
            </a:pPr>
            <a:r>
              <a:rPr sz="1450" b="1" spc="-1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x-none" sz="1450" b="1" spc="-15" dirty="0" smtClean="0">
                <a:solidFill>
                  <a:srgbClr val="FFFFFF"/>
                </a:solidFill>
                <a:latin typeface="Verdana"/>
                <a:cs typeface="Verdana"/>
              </a:rPr>
              <a:t>ueños</a:t>
            </a:r>
            <a:endParaRPr sz="1450" dirty="0">
              <a:latin typeface="Verdana"/>
              <a:cs typeface="Verdana"/>
            </a:endParaRPr>
          </a:p>
          <a:p>
            <a:pPr>
              <a:lnSpc>
                <a:spcPts val="700"/>
              </a:lnSpc>
              <a:spcBef>
                <a:spcPts val="15"/>
              </a:spcBef>
            </a:pPr>
            <a:endParaRPr sz="700" dirty="0"/>
          </a:p>
          <a:p>
            <a:pPr marL="379095">
              <a:lnSpc>
                <a:spcPct val="100000"/>
              </a:lnSpc>
            </a:pPr>
            <a:r>
              <a:rPr sz="1450" b="1" spc="-10" dirty="0" smtClean="0">
                <a:solidFill>
                  <a:srgbClr val="FFFFFF"/>
                </a:solidFill>
                <a:latin typeface="Verdana"/>
                <a:cs typeface="Verdana"/>
              </a:rPr>
              <a:t>Futuro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5304" y="3695842"/>
            <a:ext cx="1072895" cy="1141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Educa</a:t>
            </a:r>
            <a:r>
              <a:rPr lang="x-none"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ción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2519" y="4505321"/>
            <a:ext cx="1405890" cy="1057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2099"/>
              </a:lnSpc>
            </a:pPr>
            <a:r>
              <a:rPr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Ens</a:t>
            </a:r>
            <a:r>
              <a:rPr lang="x-none"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eñanza Primária y Secundária</a:t>
            </a:r>
            <a:r>
              <a:rPr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03800" y="4706099"/>
            <a:ext cx="1676400" cy="1230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3520" marR="223520" indent="0" algn="ctr">
              <a:lnSpc>
                <a:spcPct val="102099"/>
              </a:lnSpc>
            </a:pPr>
            <a:r>
              <a:rPr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Ens</a:t>
            </a:r>
            <a:r>
              <a:rPr lang="x-none"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eñanza</a:t>
            </a:r>
            <a:r>
              <a:rPr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 superi</a:t>
            </a:r>
            <a:r>
              <a:rPr sz="1450" b="1" spc="10" dirty="0" smtClean="0">
                <a:solidFill>
                  <a:srgbClr val="FFFFFF"/>
                </a:solidFill>
                <a:latin typeface="Verdana"/>
                <a:cs typeface="Verdana"/>
              </a:rPr>
              <a:t>or:</a:t>
            </a:r>
            <a:endParaRPr sz="1450" dirty="0">
              <a:latin typeface="Verdana"/>
              <a:cs typeface="Verdana"/>
            </a:endParaRPr>
          </a:p>
          <a:p>
            <a:pPr>
              <a:lnSpc>
                <a:spcPts val="700"/>
              </a:lnSpc>
              <a:spcBef>
                <a:spcPts val="39"/>
              </a:spcBef>
            </a:pPr>
            <a:endParaRPr sz="700" dirty="0"/>
          </a:p>
          <a:p>
            <a:pPr marL="12700" marR="12700" indent="0" algn="ctr">
              <a:lnSpc>
                <a:spcPct val="102099"/>
              </a:lnSpc>
            </a:pPr>
            <a:r>
              <a:rPr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Técnico superi</a:t>
            </a:r>
            <a:r>
              <a:rPr sz="1450" b="1" spc="10" dirty="0" smtClean="0">
                <a:solidFill>
                  <a:srgbClr val="FFFFFF"/>
                </a:solidFill>
                <a:latin typeface="Verdana"/>
                <a:cs typeface="Verdana"/>
              </a:rPr>
              <a:t>or o</a:t>
            </a:r>
            <a:r>
              <a:rPr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 Universidad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13200" y="3743246"/>
            <a:ext cx="1143000" cy="459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735" marR="12700" indent="-26670">
              <a:lnSpc>
                <a:spcPct val="102099"/>
              </a:lnSpc>
            </a:pPr>
            <a:r>
              <a:rPr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Ens</a:t>
            </a:r>
            <a:r>
              <a:rPr lang="x-none"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eñanza</a:t>
            </a:r>
            <a:r>
              <a:rPr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x-none"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terciária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5452" y="6540953"/>
            <a:ext cx="226314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9BC06D"/>
                </a:solidFill>
                <a:latin typeface="Verdana"/>
                <a:cs typeface="Verdana"/>
              </a:rPr>
              <a:t>UNIVERSIDAD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Esc</a:t>
            </a:r>
            <a:r>
              <a:rPr lang="x-none"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ue</a:t>
            </a: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la a</a:t>
            </a:r>
            <a:r>
              <a:rPr lang="x-none"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c</a:t>
            </a: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tual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02060" y="4064440"/>
            <a:ext cx="333692" cy="298021"/>
          </a:xfrm>
          <a:custGeom>
            <a:avLst/>
            <a:gdLst/>
            <a:ahLst/>
            <a:cxnLst/>
            <a:rect l="l" t="t" r="r" b="b"/>
            <a:pathLst>
              <a:path w="333692" h="298021">
                <a:moveTo>
                  <a:pt x="22024" y="0"/>
                </a:moveTo>
                <a:lnTo>
                  <a:pt x="0" y="40249"/>
                </a:lnTo>
                <a:lnTo>
                  <a:pt x="11252" y="45312"/>
                </a:lnTo>
                <a:lnTo>
                  <a:pt x="22429" y="50730"/>
                </a:lnTo>
                <a:lnTo>
                  <a:pt x="66454" y="75388"/>
                </a:lnTo>
                <a:lnTo>
                  <a:pt x="98853" y="96232"/>
                </a:lnTo>
                <a:lnTo>
                  <a:pt x="130827" y="118251"/>
                </a:lnTo>
                <a:lnTo>
                  <a:pt x="161554" y="142288"/>
                </a:lnTo>
                <a:lnTo>
                  <a:pt x="173493" y="151707"/>
                </a:lnTo>
                <a:lnTo>
                  <a:pt x="183585" y="159487"/>
                </a:lnTo>
                <a:lnTo>
                  <a:pt x="192470" y="166549"/>
                </a:lnTo>
                <a:lnTo>
                  <a:pt x="213283" y="185727"/>
                </a:lnTo>
                <a:lnTo>
                  <a:pt x="215760" y="188102"/>
                </a:lnTo>
                <a:lnTo>
                  <a:pt x="218338" y="190363"/>
                </a:lnTo>
                <a:lnTo>
                  <a:pt x="220675" y="192954"/>
                </a:lnTo>
                <a:lnTo>
                  <a:pt x="237642" y="210823"/>
                </a:lnTo>
                <a:lnTo>
                  <a:pt x="247827" y="222723"/>
                </a:lnTo>
                <a:lnTo>
                  <a:pt x="253885" y="229593"/>
                </a:lnTo>
                <a:lnTo>
                  <a:pt x="257568" y="234559"/>
                </a:lnTo>
                <a:lnTo>
                  <a:pt x="248234" y="236921"/>
                </a:lnTo>
                <a:lnTo>
                  <a:pt x="227507" y="242928"/>
                </a:lnTo>
                <a:lnTo>
                  <a:pt x="210430" y="248301"/>
                </a:lnTo>
                <a:lnTo>
                  <a:pt x="199216" y="252149"/>
                </a:lnTo>
                <a:lnTo>
                  <a:pt x="196532" y="263947"/>
                </a:lnTo>
                <a:lnTo>
                  <a:pt x="194881" y="275351"/>
                </a:lnTo>
                <a:lnTo>
                  <a:pt x="191465" y="298021"/>
                </a:lnTo>
                <a:lnTo>
                  <a:pt x="230053" y="286177"/>
                </a:lnTo>
                <a:lnTo>
                  <a:pt x="270375" y="276980"/>
                </a:lnTo>
                <a:lnTo>
                  <a:pt x="305307" y="272420"/>
                </a:lnTo>
                <a:lnTo>
                  <a:pt x="310157" y="260163"/>
                </a:lnTo>
                <a:lnTo>
                  <a:pt x="320132" y="223116"/>
                </a:lnTo>
                <a:lnTo>
                  <a:pt x="324725" y="194910"/>
                </a:lnTo>
                <a:lnTo>
                  <a:pt x="288061" y="194910"/>
                </a:lnTo>
                <a:lnTo>
                  <a:pt x="284149" y="189639"/>
                </a:lnTo>
                <a:lnTo>
                  <a:pt x="277799" y="182438"/>
                </a:lnTo>
                <a:lnTo>
                  <a:pt x="267010" y="169867"/>
                </a:lnTo>
                <a:lnTo>
                  <a:pt x="249377" y="151272"/>
                </a:lnTo>
                <a:lnTo>
                  <a:pt x="246926" y="148567"/>
                </a:lnTo>
                <a:lnTo>
                  <a:pt x="244259" y="146218"/>
                </a:lnTo>
                <a:lnTo>
                  <a:pt x="241681" y="143741"/>
                </a:lnTo>
                <a:lnTo>
                  <a:pt x="206844" y="112383"/>
                </a:lnTo>
                <a:lnTo>
                  <a:pt x="175709" y="87907"/>
                </a:lnTo>
                <a:lnTo>
                  <a:pt x="143271" y="65231"/>
                </a:lnTo>
                <a:lnTo>
                  <a:pt x="109580" y="44301"/>
                </a:lnTo>
                <a:lnTo>
                  <a:pt x="65546" y="20346"/>
                </a:lnTo>
                <a:lnTo>
                  <a:pt x="32886" y="4802"/>
                </a:lnTo>
                <a:lnTo>
                  <a:pt x="22024" y="0"/>
                </a:lnTo>
                <a:close/>
              </a:path>
              <a:path w="333692" h="298021">
                <a:moveTo>
                  <a:pt x="333692" y="107653"/>
                </a:moveTo>
                <a:lnTo>
                  <a:pt x="295059" y="115446"/>
                </a:lnTo>
                <a:lnTo>
                  <a:pt x="294304" y="129558"/>
                </a:lnTo>
                <a:lnTo>
                  <a:pt x="293604" y="139389"/>
                </a:lnTo>
                <a:lnTo>
                  <a:pt x="292396" y="152637"/>
                </a:lnTo>
                <a:lnTo>
                  <a:pt x="289881" y="178892"/>
                </a:lnTo>
                <a:lnTo>
                  <a:pt x="288603" y="190363"/>
                </a:lnTo>
                <a:lnTo>
                  <a:pt x="288061" y="194910"/>
                </a:lnTo>
                <a:lnTo>
                  <a:pt x="324725" y="194910"/>
                </a:lnTo>
                <a:lnTo>
                  <a:pt x="330842" y="142288"/>
                </a:lnTo>
                <a:lnTo>
                  <a:pt x="332969" y="117913"/>
                </a:lnTo>
                <a:lnTo>
                  <a:pt x="333692" y="107653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7067" y="4288849"/>
            <a:ext cx="333692" cy="298021"/>
          </a:xfrm>
          <a:custGeom>
            <a:avLst/>
            <a:gdLst/>
            <a:ahLst/>
            <a:cxnLst/>
            <a:rect l="l" t="t" r="r" b="b"/>
            <a:pathLst>
              <a:path w="333692" h="298021">
                <a:moveTo>
                  <a:pt x="22024" y="0"/>
                </a:moveTo>
                <a:lnTo>
                  <a:pt x="0" y="40249"/>
                </a:lnTo>
                <a:lnTo>
                  <a:pt x="11252" y="45312"/>
                </a:lnTo>
                <a:lnTo>
                  <a:pt x="22429" y="50730"/>
                </a:lnTo>
                <a:lnTo>
                  <a:pt x="66454" y="75388"/>
                </a:lnTo>
                <a:lnTo>
                  <a:pt x="98853" y="96232"/>
                </a:lnTo>
                <a:lnTo>
                  <a:pt x="130827" y="118251"/>
                </a:lnTo>
                <a:lnTo>
                  <a:pt x="161554" y="142288"/>
                </a:lnTo>
                <a:lnTo>
                  <a:pt x="173493" y="151707"/>
                </a:lnTo>
                <a:lnTo>
                  <a:pt x="183585" y="159487"/>
                </a:lnTo>
                <a:lnTo>
                  <a:pt x="192470" y="166549"/>
                </a:lnTo>
                <a:lnTo>
                  <a:pt x="213283" y="185727"/>
                </a:lnTo>
                <a:lnTo>
                  <a:pt x="215760" y="188102"/>
                </a:lnTo>
                <a:lnTo>
                  <a:pt x="218338" y="190363"/>
                </a:lnTo>
                <a:lnTo>
                  <a:pt x="220675" y="192954"/>
                </a:lnTo>
                <a:lnTo>
                  <a:pt x="237642" y="210823"/>
                </a:lnTo>
                <a:lnTo>
                  <a:pt x="247827" y="222723"/>
                </a:lnTo>
                <a:lnTo>
                  <a:pt x="253885" y="229593"/>
                </a:lnTo>
                <a:lnTo>
                  <a:pt x="257568" y="234559"/>
                </a:lnTo>
                <a:lnTo>
                  <a:pt x="248234" y="236921"/>
                </a:lnTo>
                <a:lnTo>
                  <a:pt x="227507" y="242928"/>
                </a:lnTo>
                <a:lnTo>
                  <a:pt x="210430" y="248301"/>
                </a:lnTo>
                <a:lnTo>
                  <a:pt x="199216" y="252149"/>
                </a:lnTo>
                <a:lnTo>
                  <a:pt x="196532" y="263947"/>
                </a:lnTo>
                <a:lnTo>
                  <a:pt x="194881" y="275351"/>
                </a:lnTo>
                <a:lnTo>
                  <a:pt x="191465" y="298021"/>
                </a:lnTo>
                <a:lnTo>
                  <a:pt x="230053" y="286177"/>
                </a:lnTo>
                <a:lnTo>
                  <a:pt x="270375" y="276980"/>
                </a:lnTo>
                <a:lnTo>
                  <a:pt x="305307" y="272420"/>
                </a:lnTo>
                <a:lnTo>
                  <a:pt x="310157" y="260163"/>
                </a:lnTo>
                <a:lnTo>
                  <a:pt x="320132" y="223116"/>
                </a:lnTo>
                <a:lnTo>
                  <a:pt x="324725" y="194910"/>
                </a:lnTo>
                <a:lnTo>
                  <a:pt x="288061" y="194910"/>
                </a:lnTo>
                <a:lnTo>
                  <a:pt x="284149" y="189639"/>
                </a:lnTo>
                <a:lnTo>
                  <a:pt x="277799" y="182438"/>
                </a:lnTo>
                <a:lnTo>
                  <a:pt x="267010" y="169867"/>
                </a:lnTo>
                <a:lnTo>
                  <a:pt x="249377" y="151272"/>
                </a:lnTo>
                <a:lnTo>
                  <a:pt x="246926" y="148567"/>
                </a:lnTo>
                <a:lnTo>
                  <a:pt x="244259" y="146218"/>
                </a:lnTo>
                <a:lnTo>
                  <a:pt x="241681" y="143741"/>
                </a:lnTo>
                <a:lnTo>
                  <a:pt x="206844" y="112383"/>
                </a:lnTo>
                <a:lnTo>
                  <a:pt x="175709" y="87907"/>
                </a:lnTo>
                <a:lnTo>
                  <a:pt x="143271" y="65231"/>
                </a:lnTo>
                <a:lnTo>
                  <a:pt x="109580" y="44301"/>
                </a:lnTo>
                <a:lnTo>
                  <a:pt x="65546" y="20346"/>
                </a:lnTo>
                <a:lnTo>
                  <a:pt x="32886" y="4802"/>
                </a:lnTo>
                <a:lnTo>
                  <a:pt x="22024" y="0"/>
                </a:lnTo>
                <a:close/>
              </a:path>
              <a:path w="333692" h="298021">
                <a:moveTo>
                  <a:pt x="333692" y="107653"/>
                </a:moveTo>
                <a:lnTo>
                  <a:pt x="295059" y="115446"/>
                </a:lnTo>
                <a:lnTo>
                  <a:pt x="294304" y="129558"/>
                </a:lnTo>
                <a:lnTo>
                  <a:pt x="293604" y="139389"/>
                </a:lnTo>
                <a:lnTo>
                  <a:pt x="292396" y="152637"/>
                </a:lnTo>
                <a:lnTo>
                  <a:pt x="289881" y="178892"/>
                </a:lnTo>
                <a:lnTo>
                  <a:pt x="288603" y="190363"/>
                </a:lnTo>
                <a:lnTo>
                  <a:pt x="288061" y="194910"/>
                </a:lnTo>
                <a:lnTo>
                  <a:pt x="324725" y="194910"/>
                </a:lnTo>
                <a:lnTo>
                  <a:pt x="330842" y="142288"/>
                </a:lnTo>
                <a:lnTo>
                  <a:pt x="332969" y="117913"/>
                </a:lnTo>
                <a:lnTo>
                  <a:pt x="333692" y="107653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42008" y="6122411"/>
            <a:ext cx="300643" cy="360753"/>
          </a:xfrm>
          <a:custGeom>
            <a:avLst/>
            <a:gdLst/>
            <a:ahLst/>
            <a:cxnLst/>
            <a:rect l="l" t="t" r="r" b="b"/>
            <a:pathLst>
              <a:path w="300643" h="360753">
                <a:moveTo>
                  <a:pt x="294600" y="38516"/>
                </a:moveTo>
                <a:lnTo>
                  <a:pt x="233632" y="38516"/>
                </a:lnTo>
                <a:lnTo>
                  <a:pt x="228209" y="43723"/>
                </a:lnTo>
                <a:lnTo>
                  <a:pt x="220525" y="51800"/>
                </a:lnTo>
                <a:lnTo>
                  <a:pt x="207279" y="65516"/>
                </a:lnTo>
                <a:lnTo>
                  <a:pt x="186959" y="87703"/>
                </a:lnTo>
                <a:lnTo>
                  <a:pt x="184064" y="90802"/>
                </a:lnTo>
                <a:lnTo>
                  <a:pt x="181384" y="94015"/>
                </a:lnTo>
                <a:lnTo>
                  <a:pt x="153994" y="126044"/>
                </a:lnTo>
                <a:lnTo>
                  <a:pt x="112181" y="178843"/>
                </a:lnTo>
                <a:lnTo>
                  <a:pt x="89158" y="209977"/>
                </a:lnTo>
                <a:lnTo>
                  <a:pt x="66050" y="242840"/>
                </a:lnTo>
                <a:lnTo>
                  <a:pt x="44654" y="274740"/>
                </a:lnTo>
                <a:lnTo>
                  <a:pt x="18363" y="316130"/>
                </a:lnTo>
                <a:lnTo>
                  <a:pt x="0" y="346580"/>
                </a:lnTo>
                <a:lnTo>
                  <a:pt x="24564" y="360753"/>
                </a:lnTo>
                <a:lnTo>
                  <a:pt x="30796" y="350295"/>
                </a:lnTo>
                <a:lnTo>
                  <a:pt x="37223" y="339824"/>
                </a:lnTo>
                <a:lnTo>
                  <a:pt x="64602" y="297854"/>
                </a:lnTo>
                <a:lnTo>
                  <a:pt x="86523" y="266354"/>
                </a:lnTo>
                <a:lnTo>
                  <a:pt x="109235" y="234904"/>
                </a:lnTo>
                <a:lnTo>
                  <a:pt x="133666" y="202044"/>
                </a:lnTo>
                <a:lnTo>
                  <a:pt x="149473" y="182090"/>
                </a:lnTo>
                <a:lnTo>
                  <a:pt x="165333" y="161990"/>
                </a:lnTo>
                <a:lnTo>
                  <a:pt x="204511" y="114170"/>
                </a:lnTo>
                <a:lnTo>
                  <a:pt x="207165" y="111135"/>
                </a:lnTo>
                <a:lnTo>
                  <a:pt x="209743" y="108023"/>
                </a:lnTo>
                <a:lnTo>
                  <a:pt x="212524" y="105064"/>
                </a:lnTo>
                <a:lnTo>
                  <a:pt x="231955" y="83830"/>
                </a:lnTo>
                <a:lnTo>
                  <a:pt x="244579" y="70774"/>
                </a:lnTo>
                <a:lnTo>
                  <a:pt x="251907" y="63065"/>
                </a:lnTo>
                <a:lnTo>
                  <a:pt x="257012" y="58176"/>
                </a:lnTo>
                <a:lnTo>
                  <a:pt x="292181" y="58176"/>
                </a:lnTo>
                <a:lnTo>
                  <a:pt x="292408" y="55741"/>
                </a:lnTo>
                <a:lnTo>
                  <a:pt x="294017" y="42543"/>
                </a:lnTo>
                <a:lnTo>
                  <a:pt x="294600" y="38516"/>
                </a:lnTo>
                <a:close/>
              </a:path>
              <a:path w="300643" h="360753">
                <a:moveTo>
                  <a:pt x="292181" y="58176"/>
                </a:moveTo>
                <a:lnTo>
                  <a:pt x="257012" y="58176"/>
                </a:lnTo>
                <a:lnTo>
                  <a:pt x="256225" y="66710"/>
                </a:lnTo>
                <a:lnTo>
                  <a:pt x="255107" y="85468"/>
                </a:lnTo>
                <a:lnTo>
                  <a:pt x="254485" y="103094"/>
                </a:lnTo>
                <a:lnTo>
                  <a:pt x="254409" y="112069"/>
                </a:lnTo>
                <a:lnTo>
                  <a:pt x="263223" y="110398"/>
                </a:lnTo>
                <a:lnTo>
                  <a:pt x="289435" y="106563"/>
                </a:lnTo>
                <a:lnTo>
                  <a:pt x="289732" y="93876"/>
                </a:lnTo>
                <a:lnTo>
                  <a:pt x="290347" y="81184"/>
                </a:lnTo>
                <a:lnTo>
                  <a:pt x="291261" y="68068"/>
                </a:lnTo>
                <a:lnTo>
                  <a:pt x="292181" y="58176"/>
                </a:lnTo>
                <a:close/>
              </a:path>
              <a:path w="300643" h="360753">
                <a:moveTo>
                  <a:pt x="277304" y="0"/>
                </a:moveTo>
                <a:lnTo>
                  <a:pt x="235320" y="4112"/>
                </a:lnTo>
                <a:lnTo>
                  <a:pt x="186431" y="13851"/>
                </a:lnTo>
                <a:lnTo>
                  <a:pt x="171084" y="52181"/>
                </a:lnTo>
                <a:lnTo>
                  <a:pt x="184234" y="48807"/>
                </a:lnTo>
                <a:lnTo>
                  <a:pt x="194278" y="46518"/>
                </a:lnTo>
                <a:lnTo>
                  <a:pt x="220918" y="40920"/>
                </a:lnTo>
                <a:lnTo>
                  <a:pt x="233632" y="38516"/>
                </a:lnTo>
                <a:lnTo>
                  <a:pt x="294600" y="38516"/>
                </a:lnTo>
                <a:lnTo>
                  <a:pt x="295846" y="29905"/>
                </a:lnTo>
                <a:lnTo>
                  <a:pt x="298015" y="17621"/>
                </a:lnTo>
                <a:lnTo>
                  <a:pt x="300643" y="5483"/>
                </a:lnTo>
                <a:lnTo>
                  <a:pt x="289325" y="1605"/>
                </a:lnTo>
                <a:lnTo>
                  <a:pt x="277304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9284" y="3484603"/>
            <a:ext cx="502665" cy="639462"/>
          </a:xfrm>
          <a:custGeom>
            <a:avLst/>
            <a:gdLst/>
            <a:ahLst/>
            <a:cxnLst/>
            <a:rect l="l" t="t" r="r" b="b"/>
            <a:pathLst>
              <a:path w="502665" h="639462">
                <a:moveTo>
                  <a:pt x="76378" y="445851"/>
                </a:moveTo>
                <a:lnTo>
                  <a:pt x="63447" y="449172"/>
                </a:lnTo>
                <a:lnTo>
                  <a:pt x="53001" y="451550"/>
                </a:lnTo>
                <a:lnTo>
                  <a:pt x="21428" y="458163"/>
                </a:lnTo>
                <a:lnTo>
                  <a:pt x="19170" y="471040"/>
                </a:lnTo>
                <a:lnTo>
                  <a:pt x="17877" y="483704"/>
                </a:lnTo>
                <a:lnTo>
                  <a:pt x="17117" y="496167"/>
                </a:lnTo>
                <a:lnTo>
                  <a:pt x="16301" y="511330"/>
                </a:lnTo>
                <a:lnTo>
                  <a:pt x="15470" y="524522"/>
                </a:lnTo>
                <a:lnTo>
                  <a:pt x="10685" y="573037"/>
                </a:lnTo>
                <a:lnTo>
                  <a:pt x="2688" y="622725"/>
                </a:lnTo>
                <a:lnTo>
                  <a:pt x="0" y="635124"/>
                </a:lnTo>
                <a:lnTo>
                  <a:pt x="11372" y="637774"/>
                </a:lnTo>
                <a:lnTo>
                  <a:pt x="23132" y="639167"/>
                </a:lnTo>
                <a:lnTo>
                  <a:pt x="35225" y="639462"/>
                </a:lnTo>
                <a:lnTo>
                  <a:pt x="47595" y="638819"/>
                </a:lnTo>
                <a:lnTo>
                  <a:pt x="85820" y="632847"/>
                </a:lnTo>
                <a:lnTo>
                  <a:pt x="124505" y="623966"/>
                </a:lnTo>
                <a:lnTo>
                  <a:pt x="162692" y="613942"/>
                </a:lnTo>
                <a:lnTo>
                  <a:pt x="209532" y="600286"/>
                </a:lnTo>
                <a:lnTo>
                  <a:pt x="213791" y="568718"/>
                </a:lnTo>
                <a:lnTo>
                  <a:pt x="112191" y="568718"/>
                </a:lnTo>
                <a:lnTo>
                  <a:pt x="119943" y="560542"/>
                </a:lnTo>
                <a:lnTo>
                  <a:pt x="127284" y="552349"/>
                </a:lnTo>
                <a:lnTo>
                  <a:pt x="141450" y="536342"/>
                </a:lnTo>
                <a:lnTo>
                  <a:pt x="74158" y="536339"/>
                </a:lnTo>
                <a:lnTo>
                  <a:pt x="73316" y="531901"/>
                </a:lnTo>
                <a:lnTo>
                  <a:pt x="74015" y="523163"/>
                </a:lnTo>
                <a:lnTo>
                  <a:pt x="75255" y="498376"/>
                </a:lnTo>
                <a:lnTo>
                  <a:pt x="76014" y="478155"/>
                </a:lnTo>
                <a:lnTo>
                  <a:pt x="76307" y="463448"/>
                </a:lnTo>
                <a:lnTo>
                  <a:pt x="76378" y="445851"/>
                </a:lnTo>
                <a:close/>
              </a:path>
              <a:path w="502665" h="639462">
                <a:moveTo>
                  <a:pt x="216124" y="543599"/>
                </a:moveTo>
                <a:lnTo>
                  <a:pt x="201350" y="545961"/>
                </a:lnTo>
                <a:lnTo>
                  <a:pt x="191146" y="547860"/>
                </a:lnTo>
                <a:lnTo>
                  <a:pt x="181302" y="550214"/>
                </a:lnTo>
                <a:lnTo>
                  <a:pt x="130267" y="564190"/>
                </a:lnTo>
                <a:lnTo>
                  <a:pt x="112191" y="568718"/>
                </a:lnTo>
                <a:lnTo>
                  <a:pt x="213791" y="568718"/>
                </a:lnTo>
                <a:lnTo>
                  <a:pt x="215035" y="556672"/>
                </a:lnTo>
                <a:lnTo>
                  <a:pt x="216124" y="543599"/>
                </a:lnTo>
                <a:close/>
              </a:path>
              <a:path w="502665" h="639462">
                <a:moveTo>
                  <a:pt x="456463" y="0"/>
                </a:moveTo>
                <a:lnTo>
                  <a:pt x="433588" y="40361"/>
                </a:lnTo>
                <a:lnTo>
                  <a:pt x="409286" y="80897"/>
                </a:lnTo>
                <a:lnTo>
                  <a:pt x="383788" y="121550"/>
                </a:lnTo>
                <a:lnTo>
                  <a:pt x="357329" y="162265"/>
                </a:lnTo>
                <a:lnTo>
                  <a:pt x="330142" y="202986"/>
                </a:lnTo>
                <a:lnTo>
                  <a:pt x="283844" y="270713"/>
                </a:lnTo>
                <a:lnTo>
                  <a:pt x="246282" y="322052"/>
                </a:lnTo>
                <a:lnTo>
                  <a:pt x="230117" y="344111"/>
                </a:lnTo>
                <a:lnTo>
                  <a:pt x="207365" y="375610"/>
                </a:lnTo>
                <a:lnTo>
                  <a:pt x="159664" y="437248"/>
                </a:lnTo>
                <a:lnTo>
                  <a:pt x="155282" y="442671"/>
                </a:lnTo>
                <a:lnTo>
                  <a:pt x="151015" y="448233"/>
                </a:lnTo>
                <a:lnTo>
                  <a:pt x="146430" y="453529"/>
                </a:lnTo>
                <a:lnTo>
                  <a:pt x="120954" y="483704"/>
                </a:lnTo>
                <a:lnTo>
                  <a:pt x="109720" y="496600"/>
                </a:lnTo>
                <a:lnTo>
                  <a:pt x="95045" y="513245"/>
                </a:lnTo>
                <a:lnTo>
                  <a:pt x="81721" y="528155"/>
                </a:lnTo>
                <a:lnTo>
                  <a:pt x="74159" y="536342"/>
                </a:lnTo>
                <a:lnTo>
                  <a:pt x="141453" y="536339"/>
                </a:lnTo>
                <a:lnTo>
                  <a:pt x="153135" y="523163"/>
                </a:lnTo>
                <a:lnTo>
                  <a:pt x="189382" y="480402"/>
                </a:lnTo>
                <a:lnTo>
                  <a:pt x="194182" y="474840"/>
                </a:lnTo>
                <a:lnTo>
                  <a:pt x="198602" y="469099"/>
                </a:lnTo>
                <a:lnTo>
                  <a:pt x="203161" y="463448"/>
                </a:lnTo>
                <a:lnTo>
                  <a:pt x="230390" y="429399"/>
                </a:lnTo>
                <a:lnTo>
                  <a:pt x="261264" y="388935"/>
                </a:lnTo>
                <a:lnTo>
                  <a:pt x="308362" y="324302"/>
                </a:lnTo>
                <a:lnTo>
                  <a:pt x="338665" y="280927"/>
                </a:lnTo>
                <a:lnTo>
                  <a:pt x="367703" y="237528"/>
                </a:lnTo>
                <a:lnTo>
                  <a:pt x="395495" y="194459"/>
                </a:lnTo>
                <a:lnTo>
                  <a:pt x="422035" y="151834"/>
                </a:lnTo>
                <a:lnTo>
                  <a:pt x="447416" y="109621"/>
                </a:lnTo>
                <a:lnTo>
                  <a:pt x="471734" y="67785"/>
                </a:lnTo>
                <a:lnTo>
                  <a:pt x="495082" y="26294"/>
                </a:lnTo>
                <a:lnTo>
                  <a:pt x="502665" y="12534"/>
                </a:lnTo>
                <a:lnTo>
                  <a:pt x="456463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07094" y="4633435"/>
            <a:ext cx="566681" cy="373607"/>
          </a:xfrm>
          <a:custGeom>
            <a:avLst/>
            <a:gdLst/>
            <a:ahLst/>
            <a:cxnLst/>
            <a:rect l="l" t="t" r="r" b="b"/>
            <a:pathLst>
              <a:path w="566681" h="373607">
                <a:moveTo>
                  <a:pt x="379850" y="0"/>
                </a:moveTo>
                <a:lnTo>
                  <a:pt x="370343" y="9325"/>
                </a:lnTo>
                <a:lnTo>
                  <a:pt x="365454" y="19577"/>
                </a:lnTo>
                <a:lnTo>
                  <a:pt x="359423" y="38056"/>
                </a:lnTo>
                <a:lnTo>
                  <a:pt x="355972" y="49564"/>
                </a:lnTo>
                <a:lnTo>
                  <a:pt x="368181" y="59464"/>
                </a:lnTo>
                <a:lnTo>
                  <a:pt x="376806" y="66352"/>
                </a:lnTo>
                <a:lnTo>
                  <a:pt x="384472" y="72258"/>
                </a:lnTo>
                <a:lnTo>
                  <a:pt x="435523" y="110051"/>
                </a:lnTo>
                <a:lnTo>
                  <a:pt x="451964" y="122706"/>
                </a:lnTo>
                <a:lnTo>
                  <a:pt x="442147" y="123671"/>
                </a:lnTo>
                <a:lnTo>
                  <a:pt x="427987" y="126262"/>
                </a:lnTo>
                <a:lnTo>
                  <a:pt x="403666" y="130389"/>
                </a:lnTo>
                <a:lnTo>
                  <a:pt x="365947" y="138746"/>
                </a:lnTo>
                <a:lnTo>
                  <a:pt x="360588" y="139800"/>
                </a:lnTo>
                <a:lnTo>
                  <a:pt x="355521" y="141425"/>
                </a:lnTo>
                <a:lnTo>
                  <a:pt x="307207" y="155304"/>
                </a:lnTo>
                <a:lnTo>
                  <a:pt x="220369" y="187437"/>
                </a:lnTo>
                <a:lnTo>
                  <a:pt x="185031" y="203123"/>
                </a:lnTo>
                <a:lnTo>
                  <a:pt x="148776" y="220856"/>
                </a:lnTo>
                <a:lnTo>
                  <a:pt x="114306" y="239183"/>
                </a:lnTo>
                <a:lnTo>
                  <a:pt x="70781" y="264516"/>
                </a:lnTo>
                <a:lnTo>
                  <a:pt x="29612" y="290842"/>
                </a:lnTo>
                <a:lnTo>
                  <a:pt x="0" y="311219"/>
                </a:lnTo>
                <a:lnTo>
                  <a:pt x="30553" y="373607"/>
                </a:lnTo>
                <a:lnTo>
                  <a:pt x="40643" y="366527"/>
                </a:lnTo>
                <a:lnTo>
                  <a:pt x="50914" y="359615"/>
                </a:lnTo>
                <a:lnTo>
                  <a:pt x="93620" y="333500"/>
                </a:lnTo>
                <a:lnTo>
                  <a:pt x="138444" y="309463"/>
                </a:lnTo>
                <a:lnTo>
                  <a:pt x="184752" y="287009"/>
                </a:lnTo>
                <a:lnTo>
                  <a:pt x="231911" y="265643"/>
                </a:lnTo>
                <a:lnTo>
                  <a:pt x="281124" y="246721"/>
                </a:lnTo>
                <a:lnTo>
                  <a:pt x="305206" y="237691"/>
                </a:lnTo>
                <a:lnTo>
                  <a:pt x="351410" y="220436"/>
                </a:lnTo>
                <a:lnTo>
                  <a:pt x="387347" y="210424"/>
                </a:lnTo>
                <a:lnTo>
                  <a:pt x="392249" y="208850"/>
                </a:lnTo>
                <a:lnTo>
                  <a:pt x="397380" y="207846"/>
                </a:lnTo>
                <a:lnTo>
                  <a:pt x="432234" y="200119"/>
                </a:lnTo>
                <a:lnTo>
                  <a:pt x="456625" y="195934"/>
                </a:lnTo>
                <a:lnTo>
                  <a:pt x="470138" y="193457"/>
                </a:lnTo>
                <a:lnTo>
                  <a:pt x="479371" y="192556"/>
                </a:lnTo>
                <a:lnTo>
                  <a:pt x="550036" y="192556"/>
                </a:lnTo>
                <a:lnTo>
                  <a:pt x="550841" y="190548"/>
                </a:lnTo>
                <a:lnTo>
                  <a:pt x="555797" y="179125"/>
                </a:lnTo>
                <a:lnTo>
                  <a:pt x="561058" y="168004"/>
                </a:lnTo>
                <a:lnTo>
                  <a:pt x="566681" y="157167"/>
                </a:lnTo>
                <a:lnTo>
                  <a:pt x="558223" y="147375"/>
                </a:lnTo>
                <a:lnTo>
                  <a:pt x="531434" y="119804"/>
                </a:lnTo>
                <a:lnTo>
                  <a:pt x="493426" y="86274"/>
                </a:lnTo>
                <a:lnTo>
                  <a:pt x="460170" y="59567"/>
                </a:lnTo>
                <a:lnTo>
                  <a:pt x="408753" y="20703"/>
                </a:lnTo>
                <a:lnTo>
                  <a:pt x="388980" y="6436"/>
                </a:lnTo>
                <a:lnTo>
                  <a:pt x="379850" y="0"/>
                </a:lnTo>
                <a:close/>
              </a:path>
              <a:path w="566681" h="373607">
                <a:moveTo>
                  <a:pt x="550036" y="192556"/>
                </a:moveTo>
                <a:lnTo>
                  <a:pt x="479371" y="192556"/>
                </a:lnTo>
                <a:lnTo>
                  <a:pt x="475205" y="206386"/>
                </a:lnTo>
                <a:lnTo>
                  <a:pt x="463890" y="250060"/>
                </a:lnTo>
                <a:lnTo>
                  <a:pt x="456490" y="283210"/>
                </a:lnTo>
                <a:lnTo>
                  <a:pt x="467278" y="291641"/>
                </a:lnTo>
                <a:lnTo>
                  <a:pt x="475141" y="297942"/>
                </a:lnTo>
                <a:lnTo>
                  <a:pt x="508978" y="325804"/>
                </a:lnTo>
                <a:lnTo>
                  <a:pt x="512350" y="313576"/>
                </a:lnTo>
                <a:lnTo>
                  <a:pt x="518745" y="288959"/>
                </a:lnTo>
                <a:lnTo>
                  <a:pt x="522731" y="274153"/>
                </a:lnTo>
                <a:lnTo>
                  <a:pt x="537240" y="226815"/>
                </a:lnTo>
                <a:lnTo>
                  <a:pt x="546134" y="202291"/>
                </a:lnTo>
                <a:lnTo>
                  <a:pt x="550036" y="192556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98038" y="4111142"/>
            <a:ext cx="379412" cy="251320"/>
          </a:xfrm>
          <a:custGeom>
            <a:avLst/>
            <a:gdLst/>
            <a:ahLst/>
            <a:cxnLst/>
            <a:rect l="l" t="t" r="r" b="b"/>
            <a:pathLst>
              <a:path w="379412" h="251320">
                <a:moveTo>
                  <a:pt x="252804" y="0"/>
                </a:moveTo>
                <a:lnTo>
                  <a:pt x="248723" y="8775"/>
                </a:lnTo>
                <a:lnTo>
                  <a:pt x="245433" y="18097"/>
                </a:lnTo>
                <a:lnTo>
                  <a:pt x="242258" y="27419"/>
                </a:lnTo>
                <a:lnTo>
                  <a:pt x="239579" y="37134"/>
                </a:lnTo>
                <a:lnTo>
                  <a:pt x="251288" y="45052"/>
                </a:lnTo>
                <a:lnTo>
                  <a:pt x="259352" y="50712"/>
                </a:lnTo>
                <a:lnTo>
                  <a:pt x="291297" y="74251"/>
                </a:lnTo>
                <a:lnTo>
                  <a:pt x="300107" y="80975"/>
                </a:lnTo>
                <a:lnTo>
                  <a:pt x="304095" y="84061"/>
                </a:lnTo>
                <a:lnTo>
                  <a:pt x="297554" y="84696"/>
                </a:lnTo>
                <a:lnTo>
                  <a:pt x="288118" y="86423"/>
                </a:lnTo>
                <a:lnTo>
                  <a:pt x="271900" y="89166"/>
                </a:lnTo>
                <a:lnTo>
                  <a:pt x="246754" y="94742"/>
                </a:lnTo>
                <a:lnTo>
                  <a:pt x="243186" y="95453"/>
                </a:lnTo>
                <a:lnTo>
                  <a:pt x="239795" y="96532"/>
                </a:lnTo>
                <a:lnTo>
                  <a:pt x="236340" y="97459"/>
                </a:lnTo>
                <a:lnTo>
                  <a:pt x="215703" y="103212"/>
                </a:lnTo>
                <a:lnTo>
                  <a:pt x="179563" y="115339"/>
                </a:lnTo>
                <a:lnTo>
                  <a:pt x="143497" y="129794"/>
                </a:lnTo>
                <a:lnTo>
                  <a:pt x="106290" y="147321"/>
                </a:lnTo>
                <a:lnTo>
                  <a:pt x="71892" y="165695"/>
                </a:lnTo>
                <a:lnTo>
                  <a:pt x="29623" y="191459"/>
                </a:lnTo>
                <a:lnTo>
                  <a:pt x="0" y="211713"/>
                </a:lnTo>
                <a:lnTo>
                  <a:pt x="23158" y="251320"/>
                </a:lnTo>
                <a:lnTo>
                  <a:pt x="33291" y="244281"/>
                </a:lnTo>
                <a:lnTo>
                  <a:pt x="43691" y="237490"/>
                </a:lnTo>
                <a:lnTo>
                  <a:pt x="87501" y="212453"/>
                </a:lnTo>
                <a:lnTo>
                  <a:pt x="122057" y="195418"/>
                </a:lnTo>
                <a:lnTo>
                  <a:pt x="157399" y="179351"/>
                </a:lnTo>
                <a:lnTo>
                  <a:pt x="193826" y="165391"/>
                </a:lnTo>
                <a:lnTo>
                  <a:pt x="208049" y="160012"/>
                </a:lnTo>
                <a:lnTo>
                  <a:pt x="219915" y="155373"/>
                </a:lnTo>
                <a:lnTo>
                  <a:pt x="230545" y="151395"/>
                </a:lnTo>
                <a:lnTo>
                  <a:pt x="257702" y="143421"/>
                </a:lnTo>
                <a:lnTo>
                  <a:pt x="261016" y="142532"/>
                </a:lnTo>
                <a:lnTo>
                  <a:pt x="264293" y="141478"/>
                </a:lnTo>
                <a:lnTo>
                  <a:pt x="267709" y="140817"/>
                </a:lnTo>
                <a:lnTo>
                  <a:pt x="291763" y="135483"/>
                </a:lnTo>
                <a:lnTo>
                  <a:pt x="307206" y="132867"/>
                </a:lnTo>
                <a:lnTo>
                  <a:pt x="316211" y="131216"/>
                </a:lnTo>
                <a:lnTo>
                  <a:pt x="322370" y="130619"/>
                </a:lnTo>
                <a:lnTo>
                  <a:pt x="369550" y="130619"/>
                </a:lnTo>
                <a:lnTo>
                  <a:pt x="369876" y="129781"/>
                </a:lnTo>
                <a:lnTo>
                  <a:pt x="374508" y="119125"/>
                </a:lnTo>
                <a:lnTo>
                  <a:pt x="379412" y="109195"/>
                </a:lnTo>
                <a:lnTo>
                  <a:pt x="371405" y="98727"/>
                </a:lnTo>
                <a:lnTo>
                  <a:pt x="344791" y="71100"/>
                </a:lnTo>
                <a:lnTo>
                  <a:pt x="313486" y="45050"/>
                </a:lnTo>
                <a:lnTo>
                  <a:pt x="281156" y="20389"/>
                </a:lnTo>
                <a:lnTo>
                  <a:pt x="261219" y="5909"/>
                </a:lnTo>
                <a:lnTo>
                  <a:pt x="252804" y="0"/>
                </a:lnTo>
                <a:close/>
              </a:path>
              <a:path w="379412" h="251320">
                <a:moveTo>
                  <a:pt x="369550" y="130619"/>
                </a:moveTo>
                <a:lnTo>
                  <a:pt x="322370" y="130619"/>
                </a:lnTo>
                <a:lnTo>
                  <a:pt x="319589" y="139839"/>
                </a:lnTo>
                <a:lnTo>
                  <a:pt x="314052" y="160693"/>
                </a:lnTo>
                <a:lnTo>
                  <a:pt x="309803" y="178398"/>
                </a:lnTo>
                <a:lnTo>
                  <a:pt x="307387" y="189694"/>
                </a:lnTo>
                <a:lnTo>
                  <a:pt x="316188" y="198123"/>
                </a:lnTo>
                <a:lnTo>
                  <a:pt x="325062" y="205359"/>
                </a:lnTo>
                <a:lnTo>
                  <a:pt x="342728" y="219964"/>
                </a:lnTo>
                <a:lnTo>
                  <a:pt x="352449" y="180785"/>
                </a:lnTo>
                <a:lnTo>
                  <a:pt x="365369" y="141381"/>
                </a:lnTo>
                <a:lnTo>
                  <a:pt x="369550" y="13061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660400" y="3048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333333"/>
                </a:solidFill>
                <a:latin typeface="Verdana"/>
                <a:cs typeface="Verdana"/>
              </a:rPr>
              <a:t>Existe un camino único:</a:t>
            </a:r>
            <a:endParaRPr lang="es-ES_tradnl" dirty="0" smtClean="0">
              <a:latin typeface="Verdana"/>
              <a:cs typeface="Verdan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9600" y="3048000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BC06D"/>
                </a:solidFill>
                <a:latin typeface="Verdana"/>
                <a:cs typeface="Verdana"/>
              </a:rPr>
              <a:t>ENEM</a:t>
            </a:r>
            <a:endParaRPr lang="en-US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76300" y="4956619"/>
            <a:ext cx="3881120" cy="958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42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Como est</a:t>
            </a:r>
            <a:r>
              <a:rPr lang="x-none" sz="2000" dirty="0" smtClean="0">
                <a:solidFill>
                  <a:srgbClr val="FFFFFF"/>
                </a:solidFill>
                <a:latin typeface="Verdana"/>
                <a:cs typeface="Verdana"/>
              </a:rPr>
              <a:t>án</a:t>
            </a: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x-none" sz="20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as n</a:t>
            </a:r>
            <a:r>
              <a:rPr lang="x-none" sz="2000" dirty="0" smtClean="0">
                <a:solidFill>
                  <a:srgbClr val="FFFFFF"/>
                </a:solidFill>
                <a:latin typeface="Verdana"/>
                <a:cs typeface="Verdana"/>
              </a:rPr>
              <a:t>uestr</a:t>
            </a: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as esc</a:t>
            </a:r>
            <a:r>
              <a:rPr lang="x-none" sz="2000" dirty="0" smtClean="0">
                <a:solidFill>
                  <a:srgbClr val="FFFFFF"/>
                </a:solidFill>
                <a:latin typeface="Verdana"/>
                <a:cs typeface="Verdana"/>
              </a:rPr>
              <a:t>ue</a:t>
            </a: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las e</a:t>
            </a:r>
            <a:r>
              <a:rPr lang="x-none" sz="2000" dirty="0" smtClean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 rela</a:t>
            </a:r>
            <a:r>
              <a:rPr lang="x-none" sz="2000" dirty="0" smtClean="0">
                <a:solidFill>
                  <a:srgbClr val="FFFFFF"/>
                </a:solidFill>
                <a:latin typeface="Verdana"/>
                <a:cs typeface="Verdana"/>
              </a:rPr>
              <a:t>ción</a:t>
            </a: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 a</a:t>
            </a:r>
            <a:r>
              <a:rPr lang="x-none" sz="2000" dirty="0" smtClean="0">
                <a:solidFill>
                  <a:srgbClr val="FFFFFF"/>
                </a:solidFill>
                <a:latin typeface="Verdana"/>
                <a:cs typeface="Verdana"/>
              </a:rPr>
              <a:t> l</a:t>
            </a: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os desafios d</a:t>
            </a:r>
            <a:r>
              <a:rPr lang="x-none" sz="2000" dirty="0" smtClean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esta sociedad d</a:t>
            </a:r>
            <a:r>
              <a:rPr lang="x-none" sz="2000" dirty="0" smtClean="0">
                <a:solidFill>
                  <a:srgbClr val="FFFFFF"/>
                </a:solidFill>
                <a:latin typeface="Verdana"/>
                <a:cs typeface="Verdana"/>
              </a:rPr>
              <a:t>e l</a:t>
            </a: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a informa</a:t>
            </a:r>
            <a:r>
              <a:rPr lang="x-none" sz="2000" dirty="0" smtClean="0">
                <a:solidFill>
                  <a:srgbClr val="FFFFFF"/>
                </a:solidFill>
                <a:latin typeface="Verdana"/>
                <a:cs typeface="Verdana"/>
              </a:rPr>
              <a:t>ción</a:t>
            </a: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?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6300" y="3010618"/>
            <a:ext cx="4716145" cy="1518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744855">
              <a:lnSpc>
                <a:spcPts val="4000"/>
              </a:lnSpc>
            </a:pPr>
            <a:r>
              <a:rPr lang="x-none" sz="3800" dirty="0" smtClean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sociedad</a:t>
            </a:r>
            <a:r>
              <a:rPr lang="x-none" sz="3800" spc="0" dirty="0" smtClean="0">
                <a:solidFill>
                  <a:srgbClr val="FFFFFF"/>
                </a:solidFill>
                <a:latin typeface="Verdana"/>
                <a:cs typeface="Verdana"/>
              </a:rPr>
              <a:t> en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que vi</a:t>
            </a:r>
            <a:r>
              <a:rPr sz="3800" spc="-35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lang="x-none" sz="38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mos,</a:t>
            </a:r>
            <a:endParaRPr sz="3800" dirty="0">
              <a:latin typeface="Verdana"/>
              <a:cs typeface="Verdana"/>
            </a:endParaRPr>
          </a:p>
          <a:p>
            <a:pPr marL="12700">
              <a:lnSpc>
                <a:spcPts val="3954"/>
              </a:lnSpc>
            </a:pPr>
            <a:r>
              <a:rPr lang="x-none" sz="3800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esc</a:t>
            </a:r>
            <a:r>
              <a:rPr lang="x-none" sz="3800" spc="0" dirty="0" smtClean="0">
                <a:solidFill>
                  <a:srgbClr val="FFFFFF"/>
                </a:solidFill>
                <a:latin typeface="Verdana"/>
                <a:cs typeface="Verdana"/>
              </a:rPr>
              <a:t>ue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te</a:t>
            </a:r>
            <a:r>
              <a:rPr lang="x-none" sz="3800" spc="0" dirty="0" smtClean="0">
                <a:solidFill>
                  <a:srgbClr val="FFFFFF"/>
                </a:solidFill>
                <a:latin typeface="Verdana"/>
                <a:cs typeface="Verdana"/>
              </a:rPr>
              <a:t>ne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mos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5647594" y="1244600"/>
            <a:ext cx="3678044" cy="1781177"/>
          </a:xfrm>
          <a:custGeom>
            <a:avLst/>
            <a:gdLst/>
            <a:ahLst/>
            <a:cxnLst/>
            <a:rect l="l" t="t" r="r" b="b"/>
            <a:pathLst>
              <a:path w="3678044" h="1781177">
                <a:moveTo>
                  <a:pt x="12763" y="2667"/>
                </a:moveTo>
                <a:lnTo>
                  <a:pt x="10351" y="52434"/>
                </a:lnTo>
                <a:lnTo>
                  <a:pt x="8498" y="103186"/>
                </a:lnTo>
                <a:lnTo>
                  <a:pt x="7551" y="141415"/>
                </a:lnTo>
                <a:lnTo>
                  <a:pt x="7134" y="199690"/>
                </a:lnTo>
                <a:lnTo>
                  <a:pt x="7378" y="218233"/>
                </a:lnTo>
                <a:lnTo>
                  <a:pt x="9661" y="267250"/>
                </a:lnTo>
                <a:lnTo>
                  <a:pt x="14580" y="301305"/>
                </a:lnTo>
                <a:lnTo>
                  <a:pt x="16196" y="311117"/>
                </a:lnTo>
                <a:lnTo>
                  <a:pt x="19743" y="352147"/>
                </a:lnTo>
                <a:lnTo>
                  <a:pt x="20927" y="400175"/>
                </a:lnTo>
                <a:lnTo>
                  <a:pt x="21136" y="433694"/>
                </a:lnTo>
                <a:lnTo>
                  <a:pt x="21077" y="475017"/>
                </a:lnTo>
                <a:lnTo>
                  <a:pt x="20740" y="525246"/>
                </a:lnTo>
                <a:lnTo>
                  <a:pt x="20075" y="588696"/>
                </a:lnTo>
                <a:lnTo>
                  <a:pt x="19196" y="656825"/>
                </a:lnTo>
                <a:lnTo>
                  <a:pt x="17969" y="740376"/>
                </a:lnTo>
                <a:lnTo>
                  <a:pt x="16426" y="837238"/>
                </a:lnTo>
                <a:lnTo>
                  <a:pt x="14558" y="948509"/>
                </a:lnTo>
                <a:lnTo>
                  <a:pt x="12229" y="1082354"/>
                </a:lnTo>
                <a:lnTo>
                  <a:pt x="9807" y="1218688"/>
                </a:lnTo>
                <a:lnTo>
                  <a:pt x="6905" y="1379797"/>
                </a:lnTo>
                <a:lnTo>
                  <a:pt x="0" y="1759559"/>
                </a:lnTo>
                <a:lnTo>
                  <a:pt x="2189358" y="1781177"/>
                </a:lnTo>
                <a:lnTo>
                  <a:pt x="3650005" y="1775612"/>
                </a:lnTo>
                <a:lnTo>
                  <a:pt x="3654396" y="1560862"/>
                </a:lnTo>
                <a:lnTo>
                  <a:pt x="3664057" y="1082354"/>
                </a:lnTo>
                <a:lnTo>
                  <a:pt x="3668217" y="872786"/>
                </a:lnTo>
                <a:lnTo>
                  <a:pt x="3672039" y="676706"/>
                </a:lnTo>
                <a:lnTo>
                  <a:pt x="3673779" y="585482"/>
                </a:lnTo>
                <a:lnTo>
                  <a:pt x="3675187" y="510024"/>
                </a:lnTo>
                <a:lnTo>
                  <a:pt x="3676403" y="442679"/>
                </a:lnTo>
                <a:lnTo>
                  <a:pt x="3677323" y="388651"/>
                </a:lnTo>
                <a:lnTo>
                  <a:pt x="3677906" y="349927"/>
                </a:lnTo>
                <a:lnTo>
                  <a:pt x="3678044" y="335437"/>
                </a:lnTo>
                <a:lnTo>
                  <a:pt x="3677947" y="291592"/>
                </a:lnTo>
                <a:lnTo>
                  <a:pt x="3676311" y="249309"/>
                </a:lnTo>
                <a:lnTo>
                  <a:pt x="3672039" y="199377"/>
                </a:lnTo>
                <a:lnTo>
                  <a:pt x="3666253" y="144471"/>
                </a:lnTo>
                <a:lnTo>
                  <a:pt x="3660850" y="95859"/>
                </a:lnTo>
                <a:lnTo>
                  <a:pt x="3651054" y="9277"/>
                </a:lnTo>
                <a:lnTo>
                  <a:pt x="2142141" y="9277"/>
                </a:lnTo>
                <a:lnTo>
                  <a:pt x="12763" y="2667"/>
                </a:lnTo>
                <a:close/>
              </a:path>
              <a:path w="3678044" h="1781177">
                <a:moveTo>
                  <a:pt x="3650005" y="0"/>
                </a:moveTo>
                <a:lnTo>
                  <a:pt x="2142141" y="9277"/>
                </a:lnTo>
                <a:lnTo>
                  <a:pt x="3651054" y="9277"/>
                </a:lnTo>
                <a:lnTo>
                  <a:pt x="3650005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2" y="1244600"/>
            <a:ext cx="3678044" cy="1781177"/>
          </a:xfrm>
          <a:custGeom>
            <a:avLst/>
            <a:gdLst/>
            <a:ahLst/>
            <a:cxnLst/>
            <a:rect l="l" t="t" r="r" b="b"/>
            <a:pathLst>
              <a:path w="3678044" h="1781177">
                <a:moveTo>
                  <a:pt x="12763" y="2667"/>
                </a:moveTo>
                <a:lnTo>
                  <a:pt x="10351" y="52434"/>
                </a:lnTo>
                <a:lnTo>
                  <a:pt x="8498" y="103186"/>
                </a:lnTo>
                <a:lnTo>
                  <a:pt x="7551" y="141415"/>
                </a:lnTo>
                <a:lnTo>
                  <a:pt x="7134" y="199690"/>
                </a:lnTo>
                <a:lnTo>
                  <a:pt x="7378" y="218233"/>
                </a:lnTo>
                <a:lnTo>
                  <a:pt x="9661" y="267250"/>
                </a:lnTo>
                <a:lnTo>
                  <a:pt x="14582" y="301305"/>
                </a:lnTo>
                <a:lnTo>
                  <a:pt x="16200" y="311117"/>
                </a:lnTo>
                <a:lnTo>
                  <a:pt x="19750" y="352147"/>
                </a:lnTo>
                <a:lnTo>
                  <a:pt x="20936" y="400175"/>
                </a:lnTo>
                <a:lnTo>
                  <a:pt x="21145" y="433694"/>
                </a:lnTo>
                <a:lnTo>
                  <a:pt x="21086" y="475017"/>
                </a:lnTo>
                <a:lnTo>
                  <a:pt x="20750" y="525246"/>
                </a:lnTo>
                <a:lnTo>
                  <a:pt x="20084" y="588696"/>
                </a:lnTo>
                <a:lnTo>
                  <a:pt x="19205" y="656825"/>
                </a:lnTo>
                <a:lnTo>
                  <a:pt x="17978" y="740376"/>
                </a:lnTo>
                <a:lnTo>
                  <a:pt x="16434" y="837238"/>
                </a:lnTo>
                <a:lnTo>
                  <a:pt x="14565" y="948509"/>
                </a:lnTo>
                <a:lnTo>
                  <a:pt x="12235" y="1082354"/>
                </a:lnTo>
                <a:lnTo>
                  <a:pt x="9812" y="1218688"/>
                </a:lnTo>
                <a:lnTo>
                  <a:pt x="6908" y="1379797"/>
                </a:lnTo>
                <a:lnTo>
                  <a:pt x="0" y="1759559"/>
                </a:lnTo>
                <a:lnTo>
                  <a:pt x="2189358" y="1781177"/>
                </a:lnTo>
                <a:lnTo>
                  <a:pt x="3650005" y="1775612"/>
                </a:lnTo>
                <a:lnTo>
                  <a:pt x="3654396" y="1560862"/>
                </a:lnTo>
                <a:lnTo>
                  <a:pt x="3664057" y="1082354"/>
                </a:lnTo>
                <a:lnTo>
                  <a:pt x="3668217" y="872786"/>
                </a:lnTo>
                <a:lnTo>
                  <a:pt x="3672039" y="676706"/>
                </a:lnTo>
                <a:lnTo>
                  <a:pt x="3673779" y="585482"/>
                </a:lnTo>
                <a:lnTo>
                  <a:pt x="3675187" y="510024"/>
                </a:lnTo>
                <a:lnTo>
                  <a:pt x="3676403" y="442679"/>
                </a:lnTo>
                <a:lnTo>
                  <a:pt x="3677323" y="388651"/>
                </a:lnTo>
                <a:lnTo>
                  <a:pt x="3677906" y="349927"/>
                </a:lnTo>
                <a:lnTo>
                  <a:pt x="3678044" y="335437"/>
                </a:lnTo>
                <a:lnTo>
                  <a:pt x="3677947" y="291592"/>
                </a:lnTo>
                <a:lnTo>
                  <a:pt x="3676311" y="249309"/>
                </a:lnTo>
                <a:lnTo>
                  <a:pt x="3672039" y="199377"/>
                </a:lnTo>
                <a:lnTo>
                  <a:pt x="3666253" y="144471"/>
                </a:lnTo>
                <a:lnTo>
                  <a:pt x="3660850" y="95859"/>
                </a:lnTo>
                <a:lnTo>
                  <a:pt x="3651054" y="9277"/>
                </a:lnTo>
                <a:lnTo>
                  <a:pt x="2142141" y="9277"/>
                </a:lnTo>
                <a:lnTo>
                  <a:pt x="12763" y="2667"/>
                </a:lnTo>
                <a:close/>
              </a:path>
              <a:path w="3678044" h="1781177">
                <a:moveTo>
                  <a:pt x="3650005" y="0"/>
                </a:moveTo>
                <a:lnTo>
                  <a:pt x="2142141" y="9277"/>
                </a:lnTo>
                <a:lnTo>
                  <a:pt x="3651054" y="9277"/>
                </a:lnTo>
                <a:lnTo>
                  <a:pt x="3650005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889000" y="1295400"/>
            <a:ext cx="4267200" cy="1981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7094" marR="1252220" algn="ctr">
              <a:lnSpc>
                <a:spcPct val="1458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Internacional PISA:</a:t>
            </a:r>
            <a:endParaRPr sz="2000" dirty="0">
              <a:latin typeface="Verdana"/>
              <a:cs typeface="Verdana"/>
            </a:endParaRPr>
          </a:p>
          <a:p>
            <a:pPr marL="351790" marR="716915" indent="0" algn="ctr">
              <a:lnSpc>
                <a:spcPct val="1042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Prog</a:t>
            </a:r>
            <a:r>
              <a:rPr sz="2000" spc="-35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ama Internacional de </a:t>
            </a:r>
            <a:r>
              <a:rPr lang="x-none" sz="2000" spc="-55" dirty="0" smtClean="0">
                <a:solidFill>
                  <a:srgbClr val="FFFFFF"/>
                </a:solidFill>
                <a:latin typeface="Verdana"/>
                <a:cs typeface="Verdana"/>
              </a:rPr>
              <a:t>Evaluación de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 Alunos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46"/>
              </a:spcBef>
            </a:pPr>
            <a:endParaRPr sz="1000" dirty="0"/>
          </a:p>
        </p:txBody>
      </p:sp>
      <p:sp>
        <p:nvSpPr>
          <p:cNvPr id="3" name="object 3"/>
          <p:cNvSpPr txBox="1"/>
          <p:nvPr/>
        </p:nvSpPr>
        <p:spPr>
          <a:xfrm>
            <a:off x="5746750" y="1289697"/>
            <a:ext cx="3568700" cy="17583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315" marR="1211580" algn="ctr">
              <a:lnSpc>
                <a:spcPct val="1458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Nacional IDEB:</a:t>
            </a:r>
            <a:endParaRPr sz="2000" dirty="0">
              <a:latin typeface="Verdana"/>
              <a:cs typeface="Verdana"/>
            </a:endParaRPr>
          </a:p>
          <a:p>
            <a:pPr marL="12700" marR="100965" indent="0" algn="ctr">
              <a:lnSpc>
                <a:spcPct val="1042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Índice</a:t>
            </a:r>
            <a:r>
              <a:rPr sz="2000" spc="-3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-3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Des</a:t>
            </a:r>
            <a:r>
              <a:rPr lang="x-none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arroll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o d</a:t>
            </a:r>
            <a:r>
              <a:rPr lang="x-none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e l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 Educa</a:t>
            </a:r>
            <a:r>
              <a:rPr lang="x-none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ción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 Básica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46"/>
              </a:spcBef>
            </a:pPr>
            <a:endParaRPr sz="1000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6300" y="394418"/>
            <a:ext cx="8407400" cy="8247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x-none"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Evaluación</a:t>
            </a:r>
            <a:r>
              <a:rPr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sz="half" idx="2"/>
          </p:nvPr>
        </p:nvSpPr>
        <p:spPr>
          <a:xfrm>
            <a:off x="889000" y="3124200"/>
            <a:ext cx="4068881" cy="3351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7094" marR="1252220" algn="ctr">
              <a:lnSpc>
                <a:spcPct val="145800"/>
              </a:lnSpc>
            </a:pPr>
            <a:r>
              <a:rPr lang="es-ES_tradnl" sz="2000" b="1" dirty="0" err="1" smtClean="0">
                <a:solidFill>
                  <a:srgbClr val="FFFFFF"/>
                </a:solidFill>
                <a:latin typeface="Verdana"/>
                <a:cs typeface="Verdana"/>
              </a:rPr>
              <a:t>Internacio</a:t>
            </a:r>
            <a:endParaRPr lang="es-ES_tradnl" sz="1000" dirty="0" smtClean="0"/>
          </a:p>
          <a:p>
            <a:pPr marL="241300" marR="1270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Creado en 2000 para acompañar las políticas de desarrollo de la educación en diferentes países;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5746750" y="3124200"/>
            <a:ext cx="3568700" cy="38290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315" marR="1211580" algn="ctr">
              <a:lnSpc>
                <a:spcPct val="145800"/>
              </a:lnSpc>
            </a:pPr>
            <a:endParaRPr lang="es-ES_tradnl" sz="1000" dirty="0" smtClean="0"/>
          </a:p>
          <a:p>
            <a:pPr>
              <a:lnSpc>
                <a:spcPts val="1000"/>
              </a:lnSpc>
              <a:spcBef>
                <a:spcPts val="46"/>
              </a:spcBef>
            </a:pPr>
            <a:endParaRPr lang="es-ES_tradnl" sz="1000" dirty="0" smtClean="0"/>
          </a:p>
          <a:p>
            <a:pPr marL="241300" marR="131445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Creado en 2007 para medir la calidad de las escuelas </a:t>
            </a:r>
            <a:r>
              <a:rPr lang="es-ES_tradnl" sz="20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 redes de enseñanza en Brasil;</a:t>
            </a:r>
            <a:endParaRPr lang="es-ES_tradnl" sz="2000" dirty="0">
              <a:solidFill>
                <a:srgbClr val="33333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4799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5647594" y="1244600"/>
            <a:ext cx="3678044" cy="1781177"/>
          </a:xfrm>
          <a:custGeom>
            <a:avLst/>
            <a:gdLst/>
            <a:ahLst/>
            <a:cxnLst/>
            <a:rect l="l" t="t" r="r" b="b"/>
            <a:pathLst>
              <a:path w="3678044" h="1781177">
                <a:moveTo>
                  <a:pt x="12763" y="2667"/>
                </a:moveTo>
                <a:lnTo>
                  <a:pt x="10351" y="52434"/>
                </a:lnTo>
                <a:lnTo>
                  <a:pt x="8498" y="103186"/>
                </a:lnTo>
                <a:lnTo>
                  <a:pt x="7551" y="141415"/>
                </a:lnTo>
                <a:lnTo>
                  <a:pt x="7134" y="199690"/>
                </a:lnTo>
                <a:lnTo>
                  <a:pt x="7378" y="218233"/>
                </a:lnTo>
                <a:lnTo>
                  <a:pt x="9661" y="267250"/>
                </a:lnTo>
                <a:lnTo>
                  <a:pt x="14580" y="301305"/>
                </a:lnTo>
                <a:lnTo>
                  <a:pt x="16196" y="311117"/>
                </a:lnTo>
                <a:lnTo>
                  <a:pt x="19743" y="352147"/>
                </a:lnTo>
                <a:lnTo>
                  <a:pt x="20927" y="400175"/>
                </a:lnTo>
                <a:lnTo>
                  <a:pt x="21136" y="433694"/>
                </a:lnTo>
                <a:lnTo>
                  <a:pt x="21077" y="475017"/>
                </a:lnTo>
                <a:lnTo>
                  <a:pt x="20740" y="525246"/>
                </a:lnTo>
                <a:lnTo>
                  <a:pt x="20075" y="588696"/>
                </a:lnTo>
                <a:lnTo>
                  <a:pt x="19196" y="656825"/>
                </a:lnTo>
                <a:lnTo>
                  <a:pt x="17969" y="740376"/>
                </a:lnTo>
                <a:lnTo>
                  <a:pt x="16426" y="837238"/>
                </a:lnTo>
                <a:lnTo>
                  <a:pt x="14558" y="948509"/>
                </a:lnTo>
                <a:lnTo>
                  <a:pt x="12229" y="1082354"/>
                </a:lnTo>
                <a:lnTo>
                  <a:pt x="9807" y="1218688"/>
                </a:lnTo>
                <a:lnTo>
                  <a:pt x="6905" y="1379797"/>
                </a:lnTo>
                <a:lnTo>
                  <a:pt x="0" y="1759559"/>
                </a:lnTo>
                <a:lnTo>
                  <a:pt x="2189358" y="1781177"/>
                </a:lnTo>
                <a:lnTo>
                  <a:pt x="3650005" y="1775612"/>
                </a:lnTo>
                <a:lnTo>
                  <a:pt x="3654396" y="1560862"/>
                </a:lnTo>
                <a:lnTo>
                  <a:pt x="3664057" y="1082354"/>
                </a:lnTo>
                <a:lnTo>
                  <a:pt x="3668217" y="872786"/>
                </a:lnTo>
                <a:lnTo>
                  <a:pt x="3672039" y="676706"/>
                </a:lnTo>
                <a:lnTo>
                  <a:pt x="3673779" y="585482"/>
                </a:lnTo>
                <a:lnTo>
                  <a:pt x="3675187" y="510024"/>
                </a:lnTo>
                <a:lnTo>
                  <a:pt x="3676403" y="442679"/>
                </a:lnTo>
                <a:lnTo>
                  <a:pt x="3677323" y="388651"/>
                </a:lnTo>
                <a:lnTo>
                  <a:pt x="3677906" y="349927"/>
                </a:lnTo>
                <a:lnTo>
                  <a:pt x="3678044" y="335437"/>
                </a:lnTo>
                <a:lnTo>
                  <a:pt x="3677947" y="291592"/>
                </a:lnTo>
                <a:lnTo>
                  <a:pt x="3676311" y="249309"/>
                </a:lnTo>
                <a:lnTo>
                  <a:pt x="3672039" y="199377"/>
                </a:lnTo>
                <a:lnTo>
                  <a:pt x="3666253" y="144471"/>
                </a:lnTo>
                <a:lnTo>
                  <a:pt x="3660850" y="95859"/>
                </a:lnTo>
                <a:lnTo>
                  <a:pt x="3651054" y="9277"/>
                </a:lnTo>
                <a:lnTo>
                  <a:pt x="2142141" y="9277"/>
                </a:lnTo>
                <a:lnTo>
                  <a:pt x="12763" y="2667"/>
                </a:lnTo>
                <a:close/>
              </a:path>
              <a:path w="3678044" h="1781177">
                <a:moveTo>
                  <a:pt x="3650005" y="0"/>
                </a:moveTo>
                <a:lnTo>
                  <a:pt x="2142141" y="9277"/>
                </a:lnTo>
                <a:lnTo>
                  <a:pt x="3651054" y="9277"/>
                </a:lnTo>
                <a:lnTo>
                  <a:pt x="3650005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2" y="1244600"/>
            <a:ext cx="3678044" cy="1781177"/>
          </a:xfrm>
          <a:custGeom>
            <a:avLst/>
            <a:gdLst/>
            <a:ahLst/>
            <a:cxnLst/>
            <a:rect l="l" t="t" r="r" b="b"/>
            <a:pathLst>
              <a:path w="3678044" h="1781177">
                <a:moveTo>
                  <a:pt x="12763" y="2667"/>
                </a:moveTo>
                <a:lnTo>
                  <a:pt x="10351" y="52434"/>
                </a:lnTo>
                <a:lnTo>
                  <a:pt x="8498" y="103186"/>
                </a:lnTo>
                <a:lnTo>
                  <a:pt x="7551" y="141415"/>
                </a:lnTo>
                <a:lnTo>
                  <a:pt x="7134" y="199690"/>
                </a:lnTo>
                <a:lnTo>
                  <a:pt x="7378" y="218233"/>
                </a:lnTo>
                <a:lnTo>
                  <a:pt x="9661" y="267250"/>
                </a:lnTo>
                <a:lnTo>
                  <a:pt x="14582" y="301305"/>
                </a:lnTo>
                <a:lnTo>
                  <a:pt x="16200" y="311117"/>
                </a:lnTo>
                <a:lnTo>
                  <a:pt x="19750" y="352147"/>
                </a:lnTo>
                <a:lnTo>
                  <a:pt x="20936" y="400175"/>
                </a:lnTo>
                <a:lnTo>
                  <a:pt x="21145" y="433694"/>
                </a:lnTo>
                <a:lnTo>
                  <a:pt x="21086" y="475017"/>
                </a:lnTo>
                <a:lnTo>
                  <a:pt x="20750" y="525246"/>
                </a:lnTo>
                <a:lnTo>
                  <a:pt x="20084" y="588696"/>
                </a:lnTo>
                <a:lnTo>
                  <a:pt x="19205" y="656825"/>
                </a:lnTo>
                <a:lnTo>
                  <a:pt x="17978" y="740376"/>
                </a:lnTo>
                <a:lnTo>
                  <a:pt x="16434" y="837238"/>
                </a:lnTo>
                <a:lnTo>
                  <a:pt x="14565" y="948509"/>
                </a:lnTo>
                <a:lnTo>
                  <a:pt x="12235" y="1082354"/>
                </a:lnTo>
                <a:lnTo>
                  <a:pt x="9812" y="1218688"/>
                </a:lnTo>
                <a:lnTo>
                  <a:pt x="6908" y="1379797"/>
                </a:lnTo>
                <a:lnTo>
                  <a:pt x="0" y="1759559"/>
                </a:lnTo>
                <a:lnTo>
                  <a:pt x="2189358" y="1781177"/>
                </a:lnTo>
                <a:lnTo>
                  <a:pt x="3650005" y="1775612"/>
                </a:lnTo>
                <a:lnTo>
                  <a:pt x="3654396" y="1560862"/>
                </a:lnTo>
                <a:lnTo>
                  <a:pt x="3664057" y="1082354"/>
                </a:lnTo>
                <a:lnTo>
                  <a:pt x="3668217" y="872786"/>
                </a:lnTo>
                <a:lnTo>
                  <a:pt x="3672039" y="676706"/>
                </a:lnTo>
                <a:lnTo>
                  <a:pt x="3673779" y="585482"/>
                </a:lnTo>
                <a:lnTo>
                  <a:pt x="3675187" y="510024"/>
                </a:lnTo>
                <a:lnTo>
                  <a:pt x="3676403" y="442679"/>
                </a:lnTo>
                <a:lnTo>
                  <a:pt x="3677323" y="388651"/>
                </a:lnTo>
                <a:lnTo>
                  <a:pt x="3677906" y="349927"/>
                </a:lnTo>
                <a:lnTo>
                  <a:pt x="3678044" y="335437"/>
                </a:lnTo>
                <a:lnTo>
                  <a:pt x="3677947" y="291592"/>
                </a:lnTo>
                <a:lnTo>
                  <a:pt x="3676311" y="249309"/>
                </a:lnTo>
                <a:lnTo>
                  <a:pt x="3672039" y="199377"/>
                </a:lnTo>
                <a:lnTo>
                  <a:pt x="3666253" y="144471"/>
                </a:lnTo>
                <a:lnTo>
                  <a:pt x="3660850" y="95859"/>
                </a:lnTo>
                <a:lnTo>
                  <a:pt x="3651054" y="9277"/>
                </a:lnTo>
                <a:lnTo>
                  <a:pt x="2142141" y="9277"/>
                </a:lnTo>
                <a:lnTo>
                  <a:pt x="12763" y="2667"/>
                </a:lnTo>
                <a:close/>
              </a:path>
              <a:path w="3678044" h="1781177">
                <a:moveTo>
                  <a:pt x="3650005" y="0"/>
                </a:moveTo>
                <a:lnTo>
                  <a:pt x="2142141" y="9277"/>
                </a:lnTo>
                <a:lnTo>
                  <a:pt x="3651054" y="9277"/>
                </a:lnTo>
                <a:lnTo>
                  <a:pt x="3650005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889000" y="1447800"/>
            <a:ext cx="4068881" cy="50281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7094" marR="1252220" algn="ctr">
              <a:lnSpc>
                <a:spcPct val="145800"/>
              </a:lnSpc>
            </a:pPr>
            <a:r>
              <a:rPr lang="es-ES_tradnl" sz="2000" b="1" dirty="0" smtClean="0">
                <a:solidFill>
                  <a:srgbClr val="FFFFFF"/>
                </a:solidFill>
                <a:latin typeface="Verdana"/>
                <a:cs typeface="Verdana"/>
              </a:rPr>
              <a:t>Internacional PISA:</a:t>
            </a:r>
            <a:endParaRPr lang="es-ES_tradnl" sz="2000" dirty="0" smtClean="0">
              <a:latin typeface="Verdana"/>
              <a:cs typeface="Verdana"/>
            </a:endParaRPr>
          </a:p>
          <a:p>
            <a:pPr marL="351790" marR="716915" indent="0" algn="ctr">
              <a:lnSpc>
                <a:spcPct val="104200"/>
              </a:lnSpc>
            </a:pPr>
            <a:r>
              <a:rPr lang="es-ES_tradnl" sz="2000" dirty="0" smtClean="0">
                <a:solidFill>
                  <a:srgbClr val="FFFFFF"/>
                </a:solidFill>
                <a:latin typeface="Verdana"/>
                <a:cs typeface="Verdana"/>
              </a:rPr>
              <a:t>Prog</a:t>
            </a:r>
            <a:r>
              <a:rPr lang="es-ES_tradnl" sz="2000" spc="-35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es-ES_tradnl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ama Internacional de </a:t>
            </a:r>
            <a:r>
              <a:rPr lang="es-ES_tradnl" sz="2000" spc="-55" dirty="0" smtClean="0">
                <a:solidFill>
                  <a:srgbClr val="FFFFFF"/>
                </a:solidFill>
                <a:latin typeface="Verdana"/>
                <a:cs typeface="Verdana"/>
              </a:rPr>
              <a:t>Evaluación de</a:t>
            </a:r>
            <a:r>
              <a:rPr lang="es-ES_tradnl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 Aluno</a:t>
            </a:r>
          </a:p>
          <a:p>
            <a:pPr marL="351790" marR="716915" indent="0" algn="ctr">
              <a:lnSpc>
                <a:spcPct val="104200"/>
              </a:lnSpc>
            </a:pPr>
            <a:endParaRPr lang="es-ES_tradnl" sz="1000" dirty="0" smtClean="0"/>
          </a:p>
          <a:p>
            <a:pPr marL="241300" marR="1270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Coordinado por la Organización pa</a:t>
            </a:r>
            <a:r>
              <a:rPr lang="es-ES_tradnl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la Coope</a:t>
            </a:r>
            <a:r>
              <a:rPr lang="es-ES_tradnl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ación </a:t>
            </a:r>
            <a:r>
              <a:rPr lang="es-ES_tradnl" sz="20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Desarrollo Económico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lang="es-ES_tradnl" sz="950" dirty="0" smtClean="0"/>
          </a:p>
          <a:p>
            <a:pPr marL="241300" marR="415925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dirty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realizado a cada tr</a:t>
            </a:r>
            <a:r>
              <a:rPr lang="es-ES_tradnl" sz="2000" dirty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 años, con foco en lectu</a:t>
            </a:r>
            <a:r>
              <a:rPr lang="es-ES_tradnl"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a, comprensión textual, matemáticas</a:t>
            </a:r>
            <a:r>
              <a:rPr lang="es-ES_tradnl"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ci</a:t>
            </a:r>
            <a:r>
              <a:rPr lang="es-ES_tradnl" sz="2000" dirty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ncias;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lang="es-ES_tradnl" sz="950" dirty="0" smtClean="0"/>
          </a:p>
          <a:p>
            <a:pPr marL="241300" marR="83058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En la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última e</a:t>
            </a:r>
            <a:r>
              <a:rPr lang="es-ES_tradnl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aluación participa</a:t>
            </a:r>
            <a:r>
              <a:rPr lang="es-ES_tradnl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65 países.</a:t>
            </a:r>
            <a:endParaRPr lang="es-ES_tradnl"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6750" y="1289697"/>
            <a:ext cx="3568700" cy="5663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315" marR="1211580" algn="ctr">
              <a:lnSpc>
                <a:spcPct val="145800"/>
              </a:lnSpc>
            </a:pPr>
            <a:r>
              <a:rPr lang="es-ES_tradnl" sz="2000" b="1" dirty="0" smtClean="0">
                <a:solidFill>
                  <a:srgbClr val="FFFFFF"/>
                </a:solidFill>
                <a:latin typeface="Verdana"/>
                <a:cs typeface="Verdana"/>
              </a:rPr>
              <a:t>Nacional IDEB:</a:t>
            </a:r>
            <a:endParaRPr lang="es-ES_tradnl" sz="2000" dirty="0" smtClean="0">
              <a:latin typeface="Verdana"/>
              <a:cs typeface="Verdana"/>
            </a:endParaRPr>
          </a:p>
          <a:p>
            <a:pPr marL="12700" marR="100965" indent="0" algn="ctr">
              <a:lnSpc>
                <a:spcPct val="104200"/>
              </a:lnSpc>
            </a:pPr>
            <a:r>
              <a:rPr lang="es-ES_tradnl" sz="2000" dirty="0" smtClean="0">
                <a:solidFill>
                  <a:srgbClr val="FFFFFF"/>
                </a:solidFill>
                <a:latin typeface="Verdana"/>
                <a:cs typeface="Verdana"/>
              </a:rPr>
              <a:t>Índice</a:t>
            </a:r>
            <a:r>
              <a:rPr lang="es-ES_tradnl" sz="2000" spc="-3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ES_tradnl" sz="2000" dirty="0" smtClean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lang="es-ES_tradnl" sz="2000" spc="-3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ES_tradnl" sz="2000" dirty="0" smtClean="0">
                <a:solidFill>
                  <a:srgbClr val="FFFFFF"/>
                </a:solidFill>
                <a:latin typeface="Verdana"/>
                <a:cs typeface="Verdana"/>
              </a:rPr>
              <a:t>Desarrollo de la Educación Básica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>
              <a:lnSpc>
                <a:spcPts val="1000"/>
              </a:lnSpc>
              <a:spcBef>
                <a:spcPts val="46"/>
              </a:spcBef>
            </a:pPr>
            <a:endParaRPr lang="es-ES_tradnl" sz="1000" dirty="0" smtClean="0"/>
          </a:p>
          <a:p>
            <a:pPr marL="241300" marR="131445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Basado</a:t>
            </a:r>
            <a:r>
              <a:rPr lang="es-ES_tradnl"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e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 el desempeño del estudiante </a:t>
            </a:r>
            <a:r>
              <a:rPr lang="es-ES_tradnl" sz="20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tajas de apr</a:t>
            </a:r>
            <a:r>
              <a:rPr lang="es-ES_tradnl"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es-ES_tradnl" sz="2000" spc="-40" dirty="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ación;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lang="es-ES_tradnl" sz="950" dirty="0" smtClean="0"/>
          </a:p>
          <a:p>
            <a:pPr marL="241300" marR="1270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El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índice es medido a cada dos años, en una escala de 0 a 10;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lang="es-ES_tradnl" sz="950" dirty="0" smtClean="0"/>
          </a:p>
          <a:p>
            <a:pPr marL="241300" marR="4445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La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meta de B</a:t>
            </a:r>
            <a:r>
              <a:rPr lang="es-ES_tradnl"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asil es que las redes de enseñanza tengan nota 6,0 en 2022 (referencia</a:t>
            </a:r>
            <a:r>
              <a:rPr lang="es-ES_tradnl"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los países desarrollados)</a:t>
            </a:r>
            <a:endParaRPr lang="es-ES_tradnl"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6300" y="394418"/>
            <a:ext cx="8407400" cy="8247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x-none"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Evaluación</a:t>
            </a:r>
            <a:r>
              <a:rPr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715847" y="2971800"/>
            <a:ext cx="2463760" cy="1087478"/>
          </a:xfrm>
          <a:custGeom>
            <a:avLst/>
            <a:gdLst/>
            <a:ahLst/>
            <a:cxnLst/>
            <a:rect l="l" t="t" r="r" b="b"/>
            <a:pathLst>
              <a:path w="2463760" h="1087478">
                <a:moveTo>
                  <a:pt x="728243" y="2270"/>
                </a:moveTo>
                <a:lnTo>
                  <a:pt x="8447" y="3461"/>
                </a:lnTo>
                <a:lnTo>
                  <a:pt x="6471" y="42607"/>
                </a:lnTo>
                <a:lnTo>
                  <a:pt x="4971" y="91143"/>
                </a:lnTo>
                <a:lnTo>
                  <a:pt x="4794" y="117567"/>
                </a:lnTo>
                <a:lnTo>
                  <a:pt x="4903" y="129112"/>
                </a:lnTo>
                <a:lnTo>
                  <a:pt x="6974" y="167889"/>
                </a:lnTo>
                <a:lnTo>
                  <a:pt x="9776" y="183971"/>
                </a:lnTo>
                <a:lnTo>
                  <a:pt x="10858" y="189961"/>
                </a:lnTo>
                <a:lnTo>
                  <a:pt x="13713" y="227965"/>
                </a:lnTo>
                <a:lnTo>
                  <a:pt x="14126" y="290035"/>
                </a:lnTo>
                <a:lnTo>
                  <a:pt x="13900" y="320705"/>
                </a:lnTo>
                <a:lnTo>
                  <a:pt x="12864" y="401046"/>
                </a:lnTo>
                <a:lnTo>
                  <a:pt x="12042" y="452062"/>
                </a:lnTo>
                <a:lnTo>
                  <a:pt x="11008" y="511204"/>
                </a:lnTo>
                <a:lnTo>
                  <a:pt x="9756" y="579146"/>
                </a:lnTo>
                <a:lnTo>
                  <a:pt x="8213" y="659920"/>
                </a:lnTo>
                <a:lnTo>
                  <a:pt x="4627" y="842488"/>
                </a:lnTo>
                <a:lnTo>
                  <a:pt x="0" y="1074369"/>
                </a:lnTo>
                <a:lnTo>
                  <a:pt x="1409443" y="1087478"/>
                </a:lnTo>
                <a:lnTo>
                  <a:pt x="2444978" y="1084173"/>
                </a:lnTo>
                <a:lnTo>
                  <a:pt x="2454461" y="656559"/>
                </a:lnTo>
                <a:lnTo>
                  <a:pt x="2458496" y="469317"/>
                </a:lnTo>
                <a:lnTo>
                  <a:pt x="2460857" y="356227"/>
                </a:lnTo>
                <a:lnTo>
                  <a:pt x="2461841" y="307502"/>
                </a:lnTo>
                <a:lnTo>
                  <a:pt x="2462669" y="264804"/>
                </a:lnTo>
                <a:lnTo>
                  <a:pt x="2463660" y="207110"/>
                </a:lnTo>
                <a:lnTo>
                  <a:pt x="2463760" y="196684"/>
                </a:lnTo>
                <a:lnTo>
                  <a:pt x="2463689" y="177514"/>
                </a:lnTo>
                <a:lnTo>
                  <a:pt x="2461507" y="139160"/>
                </a:lnTo>
                <a:lnTo>
                  <a:pt x="2455927" y="88784"/>
                </a:lnTo>
                <a:lnTo>
                  <a:pt x="2451237" y="50399"/>
                </a:lnTo>
                <a:lnTo>
                  <a:pt x="2445679" y="5645"/>
                </a:lnTo>
                <a:lnTo>
                  <a:pt x="1502600" y="5645"/>
                </a:lnTo>
                <a:lnTo>
                  <a:pt x="983294" y="2450"/>
                </a:lnTo>
                <a:lnTo>
                  <a:pt x="728243" y="2270"/>
                </a:lnTo>
                <a:close/>
              </a:path>
              <a:path w="2463760" h="1087478">
                <a:moveTo>
                  <a:pt x="2444978" y="0"/>
                </a:moveTo>
                <a:lnTo>
                  <a:pt x="2142521" y="2451"/>
                </a:lnTo>
                <a:lnTo>
                  <a:pt x="1502600" y="5645"/>
                </a:lnTo>
                <a:lnTo>
                  <a:pt x="2445679" y="5645"/>
                </a:lnTo>
                <a:lnTo>
                  <a:pt x="2444978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76300" y="3248874"/>
            <a:ext cx="4961890" cy="3265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61415">
              <a:lnSpc>
                <a:spcPct val="100000"/>
              </a:lnSpc>
            </a:pPr>
            <a:r>
              <a:rPr lang="es-ES_tradnl" sz="3400" b="1" dirty="0" smtClean="0">
                <a:solidFill>
                  <a:srgbClr val="FFFFFF"/>
                </a:solidFill>
                <a:latin typeface="Verdana"/>
                <a:cs typeface="Verdana"/>
              </a:rPr>
              <a:t>BRASIL</a:t>
            </a:r>
            <a:endParaRPr lang="es-ES_tradnl" sz="3400" dirty="0" smtClean="0">
              <a:latin typeface="Verdana"/>
              <a:cs typeface="Verdana"/>
            </a:endParaRPr>
          </a:p>
          <a:p>
            <a:pPr>
              <a:lnSpc>
                <a:spcPts val="650"/>
              </a:lnSpc>
              <a:spcBef>
                <a:spcPts val="45"/>
              </a:spcBef>
            </a:pPr>
            <a:endParaRPr lang="es-ES_tradnl" sz="650" dirty="0" smtClean="0"/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 marL="12700" marR="12700">
              <a:lnSpc>
                <a:spcPct val="119000"/>
              </a:lnSpc>
              <a:tabLst>
                <a:tab pos="593090" algn="l"/>
              </a:tabLst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Es la	</a:t>
            </a:r>
            <a:r>
              <a:rPr lang="es-ES_tradnl" sz="5950" spc="-5" dirty="0" smtClean="0">
                <a:solidFill>
                  <a:srgbClr val="333333"/>
                </a:solidFill>
                <a:latin typeface="Verdana"/>
                <a:cs typeface="Verdana"/>
              </a:rPr>
              <a:t>6</a:t>
            </a:r>
            <a:r>
              <a:rPr lang="es-ES_tradnl" sz="5175" spc="0" baseline="32206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ES_tradnl" sz="5175" spc="-157" baseline="32206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econ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mía del mundo </a:t>
            </a:r>
            <a:r>
              <a:rPr lang="es-ES_tradnl" sz="3000" spc="0" baseline="4166" dirty="0" smtClean="0">
                <a:solidFill>
                  <a:srgbClr val="333333"/>
                </a:solidFill>
                <a:latin typeface="Verdana"/>
                <a:cs typeface="Verdana"/>
              </a:rPr>
              <a:t>Ocupa el</a:t>
            </a:r>
            <a:r>
              <a:rPr lang="es-ES_tradnl" sz="3000" spc="397" baseline="4166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5950" spc="0" dirty="0" smtClean="0">
                <a:solidFill>
                  <a:srgbClr val="333333"/>
                </a:solidFill>
                <a:latin typeface="Verdana"/>
                <a:cs typeface="Verdana"/>
              </a:rPr>
              <a:t>53</a:t>
            </a:r>
            <a:r>
              <a:rPr lang="es-ES_tradnl" sz="5950" spc="-245" dirty="0" smtClean="0">
                <a:solidFill>
                  <a:srgbClr val="333333"/>
                </a:solidFill>
                <a:latin typeface="Verdana"/>
                <a:cs typeface="Verdana"/>
              </a:rPr>
              <a:t>°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lugar en educación</a:t>
            </a:r>
            <a:endParaRPr lang="es-ES_tradnl"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6280" y="1373323"/>
            <a:ext cx="989965" cy="8997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7080"/>
              </a:lnSpc>
            </a:pPr>
            <a:r>
              <a:rPr sz="5950" dirty="0" smtClean="0">
                <a:solidFill>
                  <a:srgbClr val="333333"/>
                </a:solidFill>
                <a:latin typeface="Verdana"/>
                <a:cs typeface="Verdana"/>
              </a:rPr>
              <a:t>65</a:t>
            </a:r>
            <a:endParaRPr sz="59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Resultados</a:t>
            </a:r>
            <a:r>
              <a:rPr sz="3800" b="1" u="sng" spc="-5" dirty="0" smtClean="0">
                <a:solidFill>
                  <a:srgbClr val="87567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87567C"/>
                </a:solidFill>
                <a:latin typeface="Verdana"/>
                <a:cs typeface="Verdana"/>
              </a:rPr>
              <a:t>PISA</a:t>
            </a:r>
            <a:r>
              <a:rPr sz="3800" b="1" u="sng" spc="-5" dirty="0" smtClean="0">
                <a:solidFill>
                  <a:srgbClr val="87567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87567C"/>
                </a:solidFill>
                <a:latin typeface="Verdana"/>
                <a:cs typeface="Verdana"/>
              </a:rPr>
              <a:t>2012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92781" y="1779407"/>
            <a:ext cx="82232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países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401" y="1779407"/>
            <a:ext cx="2349986" cy="2779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ue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x-none"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ua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56999" y="1419044"/>
            <a:ext cx="3109721" cy="5280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0310" y="4038598"/>
            <a:ext cx="1845576" cy="1568767"/>
          </a:xfrm>
          <a:custGeom>
            <a:avLst/>
            <a:gdLst/>
            <a:ahLst/>
            <a:cxnLst/>
            <a:rect l="l" t="t" r="r" b="b"/>
            <a:pathLst>
              <a:path w="1845576" h="1568767">
                <a:moveTo>
                  <a:pt x="1302011" y="1245254"/>
                </a:moveTo>
                <a:lnTo>
                  <a:pt x="1318595" y="1279939"/>
                </a:lnTo>
                <a:lnTo>
                  <a:pt x="1361908" y="1378831"/>
                </a:lnTo>
                <a:lnTo>
                  <a:pt x="1495840" y="1424268"/>
                </a:lnTo>
                <a:lnTo>
                  <a:pt x="1555628" y="1445634"/>
                </a:lnTo>
                <a:lnTo>
                  <a:pt x="1602795" y="1463440"/>
                </a:lnTo>
                <a:lnTo>
                  <a:pt x="1666519" y="1488602"/>
                </a:lnTo>
                <a:lnTo>
                  <a:pt x="1729782" y="1515062"/>
                </a:lnTo>
                <a:lnTo>
                  <a:pt x="1767920" y="1531926"/>
                </a:lnTo>
                <a:lnTo>
                  <a:pt x="1819414" y="1555960"/>
                </a:lnTo>
                <a:lnTo>
                  <a:pt x="1845576" y="1568767"/>
                </a:lnTo>
                <a:lnTo>
                  <a:pt x="1842042" y="1557609"/>
                </a:lnTo>
                <a:lnTo>
                  <a:pt x="1826358" y="1511946"/>
                </a:lnTo>
                <a:lnTo>
                  <a:pt x="1808489" y="1464881"/>
                </a:lnTo>
                <a:lnTo>
                  <a:pt x="1793781" y="1428603"/>
                </a:lnTo>
                <a:lnTo>
                  <a:pt x="1778443" y="1392379"/>
                </a:lnTo>
                <a:lnTo>
                  <a:pt x="1762315" y="1355571"/>
                </a:lnTo>
                <a:lnTo>
                  <a:pt x="1747298" y="1322154"/>
                </a:lnTo>
                <a:lnTo>
                  <a:pt x="1533908" y="1322154"/>
                </a:lnTo>
                <a:lnTo>
                  <a:pt x="1523266" y="1318555"/>
                </a:lnTo>
                <a:lnTo>
                  <a:pt x="1514018" y="1315284"/>
                </a:lnTo>
                <a:lnTo>
                  <a:pt x="1498408" y="1309594"/>
                </a:lnTo>
                <a:lnTo>
                  <a:pt x="1407587" y="1278566"/>
                </a:lnTo>
                <a:lnTo>
                  <a:pt x="1355486" y="1261658"/>
                </a:lnTo>
                <a:lnTo>
                  <a:pt x="1318127" y="1250080"/>
                </a:lnTo>
                <a:lnTo>
                  <a:pt x="1302011" y="1245254"/>
                </a:lnTo>
                <a:close/>
              </a:path>
              <a:path w="1845576" h="1568767">
                <a:moveTo>
                  <a:pt x="9448" y="0"/>
                </a:moveTo>
                <a:lnTo>
                  <a:pt x="0" y="89623"/>
                </a:lnTo>
                <a:lnTo>
                  <a:pt x="37315" y="115854"/>
                </a:lnTo>
                <a:lnTo>
                  <a:pt x="112365" y="169482"/>
                </a:lnTo>
                <a:lnTo>
                  <a:pt x="225848" y="252541"/>
                </a:lnTo>
                <a:lnTo>
                  <a:pt x="340197" y="338254"/>
                </a:lnTo>
                <a:lnTo>
                  <a:pt x="493600" y="455750"/>
                </a:lnTo>
                <a:lnTo>
                  <a:pt x="782301" y="681919"/>
                </a:lnTo>
                <a:lnTo>
                  <a:pt x="900879" y="778921"/>
                </a:lnTo>
                <a:lnTo>
                  <a:pt x="1108718" y="947877"/>
                </a:lnTo>
                <a:lnTo>
                  <a:pt x="1269576" y="1084694"/>
                </a:lnTo>
                <a:lnTo>
                  <a:pt x="1395023" y="1195307"/>
                </a:lnTo>
                <a:lnTo>
                  <a:pt x="1494070" y="1285244"/>
                </a:lnTo>
                <a:lnTo>
                  <a:pt x="1533908" y="1322154"/>
                </a:lnTo>
                <a:lnTo>
                  <a:pt x="1747298" y="1322154"/>
                </a:lnTo>
                <a:lnTo>
                  <a:pt x="1730126" y="1284895"/>
                </a:lnTo>
                <a:lnTo>
                  <a:pt x="1718731" y="1260790"/>
                </a:lnTo>
                <a:lnTo>
                  <a:pt x="1593179" y="1260790"/>
                </a:lnTo>
                <a:lnTo>
                  <a:pt x="1568875" y="1238444"/>
                </a:lnTo>
                <a:lnTo>
                  <a:pt x="1455138" y="1135272"/>
                </a:lnTo>
                <a:lnTo>
                  <a:pt x="1416261" y="1100900"/>
                </a:lnTo>
                <a:lnTo>
                  <a:pt x="1325371" y="1020608"/>
                </a:lnTo>
                <a:lnTo>
                  <a:pt x="1187157" y="902157"/>
                </a:lnTo>
                <a:lnTo>
                  <a:pt x="989177" y="737730"/>
                </a:lnTo>
                <a:lnTo>
                  <a:pt x="820541" y="602451"/>
                </a:lnTo>
                <a:lnTo>
                  <a:pt x="672014" y="486202"/>
                </a:lnTo>
                <a:lnTo>
                  <a:pt x="632456" y="455730"/>
                </a:lnTo>
                <a:lnTo>
                  <a:pt x="474837" y="336274"/>
                </a:lnTo>
                <a:lnTo>
                  <a:pt x="318222" y="220509"/>
                </a:lnTo>
                <a:lnTo>
                  <a:pt x="162979" y="108428"/>
                </a:lnTo>
                <a:lnTo>
                  <a:pt x="9448" y="0"/>
                </a:lnTo>
                <a:close/>
              </a:path>
              <a:path w="1845576" h="1568767">
                <a:moveTo>
                  <a:pt x="1470559" y="1016094"/>
                </a:moveTo>
                <a:lnTo>
                  <a:pt x="1491486" y="1055703"/>
                </a:lnTo>
                <a:lnTo>
                  <a:pt x="1509914" y="1091388"/>
                </a:lnTo>
                <a:lnTo>
                  <a:pt x="1574192" y="1220674"/>
                </a:lnTo>
                <a:lnTo>
                  <a:pt x="1593179" y="1260790"/>
                </a:lnTo>
                <a:lnTo>
                  <a:pt x="1718731" y="1260790"/>
                </a:lnTo>
                <a:lnTo>
                  <a:pt x="1690842" y="1203334"/>
                </a:lnTo>
                <a:lnTo>
                  <a:pt x="1672751" y="1166873"/>
                </a:lnTo>
                <a:lnTo>
                  <a:pt x="1650089" y="1122182"/>
                </a:lnTo>
                <a:lnTo>
                  <a:pt x="1628104" y="1079961"/>
                </a:lnTo>
                <a:lnTo>
                  <a:pt x="1590985" y="1062491"/>
                </a:lnTo>
                <a:lnTo>
                  <a:pt x="1523268" y="1035442"/>
                </a:lnTo>
                <a:lnTo>
                  <a:pt x="1482834" y="1020481"/>
                </a:lnTo>
                <a:lnTo>
                  <a:pt x="1470559" y="1016094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Por</a:t>
            </a:r>
            <a:r>
              <a:rPr sz="3800" b="1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que Comunidad</a:t>
            </a:r>
            <a:endParaRPr sz="3800" dirty="0">
              <a:latin typeface="Verdana"/>
              <a:cs typeface="Verdana"/>
            </a:endParaRPr>
          </a:p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Aprendiza</a:t>
            </a:r>
            <a:r>
              <a:rPr lang="x-none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je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?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2700" y="2442019"/>
            <a:ext cx="7244080" cy="3244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929005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spc="-21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iene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su foco en el aprendizaje de los alumnos </a:t>
            </a:r>
            <a:r>
              <a:rPr lang="es-ES_tradnl" sz="20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en la mejo</a:t>
            </a:r>
            <a:r>
              <a:rPr lang="es-ES_tradnl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resultados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lang="es-ES_tradnl" sz="95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ES_tradnl" sz="1000" dirty="0" smtClean="0"/>
          </a:p>
          <a:p>
            <a:pPr marL="241300" marR="1270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Basada</a:t>
            </a:r>
            <a:r>
              <a:rPr lang="es-ES_tradnl"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en evidencias reconocidas por la comunidad científica internacional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ES_tradnl" sz="1000" dirty="0" smtClean="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lang="es-ES_tradnl" sz="11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Más de 120 escuelas t</a:t>
            </a:r>
            <a:r>
              <a:rPr lang="es-ES_tradnl"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ansformadas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ES_tradnl" sz="1000" dirty="0" smtClean="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lang="es-ES_tradnl" sz="11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Apoyo técnico de la </a:t>
            </a:r>
            <a:r>
              <a:rPr lang="es-ES_tradnl" sz="2000" dirty="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ni</a:t>
            </a:r>
            <a:r>
              <a:rPr lang="es-ES_tradnl"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ersidad de Barcelona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ES_tradnl" sz="1000" dirty="0" smtClean="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lang="es-ES_tradnl" sz="11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Propuesta concreta pa</a:t>
            </a:r>
            <a:r>
              <a:rPr lang="es-ES_tradnl"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la t</a:t>
            </a:r>
            <a:r>
              <a:rPr lang="es-ES_tradnl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ansformación</a:t>
            </a:r>
            <a:r>
              <a:rPr lang="es-ES_tradnl"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la escuela</a:t>
            </a:r>
            <a:endParaRPr lang="es-ES_tradnl"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0836" y="3738265"/>
            <a:ext cx="7046764" cy="45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 err="1">
                <a:solidFill>
                  <a:srgbClr val="F8971D"/>
                </a:solidFill>
                <a:latin typeface="Verdana"/>
                <a:cs typeface="Verdana"/>
              </a:rPr>
              <a:t>www.comunidaddeaprendizaje.com.es</a:t>
            </a:r>
            <a:endParaRPr lang="en-US" sz="2400" dirty="0">
              <a:latin typeface="Verdana"/>
              <a:cs typeface="Verdana"/>
            </a:endParaRPr>
          </a:p>
        </p:txBody>
      </p:sp>
      <p:pic>
        <p:nvPicPr>
          <p:cNvPr id="10" name="Picture 20" descr="Logotipo Comunidade de Aprendiz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49203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550" y="56172"/>
            <a:ext cx="2582926" cy="2582926"/>
          </a:xfrm>
          <a:custGeom>
            <a:avLst/>
            <a:gdLst/>
            <a:ahLst/>
            <a:cxnLst/>
            <a:rect l="l" t="t" r="r" b="b"/>
            <a:pathLst>
              <a:path w="2582926" h="2582926">
                <a:moveTo>
                  <a:pt x="0" y="2582926"/>
                </a:moveTo>
                <a:lnTo>
                  <a:pt x="2582926" y="2582926"/>
                </a:lnTo>
                <a:lnTo>
                  <a:pt x="2582926" y="0"/>
                </a:lnTo>
                <a:lnTo>
                  <a:pt x="0" y="0"/>
                </a:lnTo>
                <a:lnTo>
                  <a:pt x="0" y="2582926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550" y="56172"/>
            <a:ext cx="2582926" cy="2582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550" y="56172"/>
            <a:ext cx="2582926" cy="2582926"/>
          </a:xfrm>
          <a:custGeom>
            <a:avLst/>
            <a:gdLst/>
            <a:ahLst/>
            <a:cxnLst/>
            <a:rect l="l" t="t" r="r" b="b"/>
            <a:pathLst>
              <a:path w="2582926" h="2582926">
                <a:moveTo>
                  <a:pt x="0" y="2582926"/>
                </a:moveTo>
                <a:lnTo>
                  <a:pt x="2582926" y="2582926"/>
                </a:lnTo>
                <a:lnTo>
                  <a:pt x="2582926" y="0"/>
                </a:lnTo>
                <a:lnTo>
                  <a:pt x="0" y="0"/>
                </a:lnTo>
                <a:lnTo>
                  <a:pt x="0" y="2582926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0550" y="2649829"/>
            <a:ext cx="2582926" cy="2582925"/>
          </a:xfrm>
          <a:custGeom>
            <a:avLst/>
            <a:gdLst/>
            <a:ahLst/>
            <a:cxnLst/>
            <a:rect l="l" t="t" r="r" b="b"/>
            <a:pathLst>
              <a:path w="2582926" h="2582926">
                <a:moveTo>
                  <a:pt x="0" y="2582925"/>
                </a:moveTo>
                <a:lnTo>
                  <a:pt x="2582926" y="2582925"/>
                </a:lnTo>
                <a:lnTo>
                  <a:pt x="2582926" y="0"/>
                </a:lnTo>
                <a:lnTo>
                  <a:pt x="0" y="0"/>
                </a:lnTo>
                <a:lnTo>
                  <a:pt x="0" y="2582925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550" y="2649829"/>
            <a:ext cx="2582926" cy="2582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0550" y="2649829"/>
            <a:ext cx="2582926" cy="2582925"/>
          </a:xfrm>
          <a:custGeom>
            <a:avLst/>
            <a:gdLst/>
            <a:ahLst/>
            <a:cxnLst/>
            <a:rect l="l" t="t" r="r" b="b"/>
            <a:pathLst>
              <a:path w="2582926" h="2582926">
                <a:moveTo>
                  <a:pt x="0" y="2582925"/>
                </a:moveTo>
                <a:lnTo>
                  <a:pt x="2582926" y="2582925"/>
                </a:lnTo>
                <a:lnTo>
                  <a:pt x="2582926" y="0"/>
                </a:lnTo>
                <a:lnTo>
                  <a:pt x="0" y="0"/>
                </a:lnTo>
                <a:lnTo>
                  <a:pt x="0" y="2582925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5950" y="2649829"/>
            <a:ext cx="2582926" cy="2582925"/>
          </a:xfrm>
          <a:custGeom>
            <a:avLst/>
            <a:gdLst/>
            <a:ahLst/>
            <a:cxnLst/>
            <a:rect l="l" t="t" r="r" b="b"/>
            <a:pathLst>
              <a:path w="2582926" h="2582926">
                <a:moveTo>
                  <a:pt x="0" y="2582925"/>
                </a:moveTo>
                <a:lnTo>
                  <a:pt x="2582926" y="2582925"/>
                </a:lnTo>
                <a:lnTo>
                  <a:pt x="2582926" y="0"/>
                </a:lnTo>
                <a:lnTo>
                  <a:pt x="0" y="0"/>
                </a:lnTo>
                <a:lnTo>
                  <a:pt x="0" y="2582925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65950" y="2649829"/>
            <a:ext cx="2582938" cy="2582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2649829"/>
            <a:ext cx="2582926" cy="2582925"/>
          </a:xfrm>
          <a:custGeom>
            <a:avLst/>
            <a:gdLst/>
            <a:ahLst/>
            <a:cxnLst/>
            <a:rect l="l" t="t" r="r" b="b"/>
            <a:pathLst>
              <a:path w="2582926" h="2582926">
                <a:moveTo>
                  <a:pt x="0" y="2582925"/>
                </a:moveTo>
                <a:lnTo>
                  <a:pt x="2582926" y="2582925"/>
                </a:lnTo>
                <a:lnTo>
                  <a:pt x="2582926" y="0"/>
                </a:lnTo>
                <a:lnTo>
                  <a:pt x="0" y="0"/>
                </a:lnTo>
                <a:lnTo>
                  <a:pt x="0" y="2582925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56172"/>
            <a:ext cx="2582926" cy="2582926"/>
          </a:xfrm>
          <a:custGeom>
            <a:avLst/>
            <a:gdLst/>
            <a:ahLst/>
            <a:cxnLst/>
            <a:rect l="l" t="t" r="r" b="b"/>
            <a:pathLst>
              <a:path w="2582926" h="2582926">
                <a:moveTo>
                  <a:pt x="0" y="2582926"/>
                </a:moveTo>
                <a:lnTo>
                  <a:pt x="2582926" y="2582926"/>
                </a:lnTo>
                <a:lnTo>
                  <a:pt x="2582926" y="0"/>
                </a:lnTo>
                <a:lnTo>
                  <a:pt x="0" y="0"/>
                </a:lnTo>
                <a:lnTo>
                  <a:pt x="0" y="2582926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65950" y="56172"/>
            <a:ext cx="2582938" cy="25829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65950" y="56172"/>
            <a:ext cx="2582926" cy="2582926"/>
          </a:xfrm>
          <a:custGeom>
            <a:avLst/>
            <a:gdLst/>
            <a:ahLst/>
            <a:cxnLst/>
            <a:rect l="l" t="t" r="r" b="b"/>
            <a:pathLst>
              <a:path w="2582926" h="2582926">
                <a:moveTo>
                  <a:pt x="0" y="2582926"/>
                </a:moveTo>
                <a:lnTo>
                  <a:pt x="2582926" y="2582926"/>
                </a:lnTo>
                <a:lnTo>
                  <a:pt x="2582926" y="0"/>
                </a:lnTo>
                <a:lnTo>
                  <a:pt x="0" y="0"/>
                </a:lnTo>
                <a:lnTo>
                  <a:pt x="0" y="2582926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0550" y="5243486"/>
            <a:ext cx="2582926" cy="2376512"/>
          </a:xfrm>
          <a:custGeom>
            <a:avLst/>
            <a:gdLst/>
            <a:ahLst/>
            <a:cxnLst/>
            <a:rect l="l" t="t" r="r" b="b"/>
            <a:pathLst>
              <a:path w="2582926" h="2376512">
                <a:moveTo>
                  <a:pt x="0" y="2376512"/>
                </a:moveTo>
                <a:lnTo>
                  <a:pt x="2582926" y="2376512"/>
                </a:lnTo>
                <a:lnTo>
                  <a:pt x="2582926" y="0"/>
                </a:lnTo>
                <a:lnTo>
                  <a:pt x="0" y="0"/>
                </a:lnTo>
                <a:lnTo>
                  <a:pt x="0" y="2376512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0550" y="5243486"/>
            <a:ext cx="2582926" cy="2376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0550" y="5243486"/>
            <a:ext cx="2582926" cy="2376512"/>
          </a:xfrm>
          <a:custGeom>
            <a:avLst/>
            <a:gdLst/>
            <a:ahLst/>
            <a:cxnLst/>
            <a:rect l="l" t="t" r="r" b="b"/>
            <a:pathLst>
              <a:path w="2582926" h="2376512">
                <a:moveTo>
                  <a:pt x="2582926" y="2376512"/>
                </a:moveTo>
                <a:lnTo>
                  <a:pt x="2582926" y="0"/>
                </a:lnTo>
                <a:lnTo>
                  <a:pt x="0" y="0"/>
                </a:lnTo>
                <a:lnTo>
                  <a:pt x="0" y="2376512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5950" y="5243486"/>
            <a:ext cx="2582938" cy="2376512"/>
          </a:xfrm>
          <a:custGeom>
            <a:avLst/>
            <a:gdLst/>
            <a:ahLst/>
            <a:cxnLst/>
            <a:rect l="l" t="t" r="r" b="b"/>
            <a:pathLst>
              <a:path w="2582938" h="2376512">
                <a:moveTo>
                  <a:pt x="0" y="2376512"/>
                </a:moveTo>
                <a:lnTo>
                  <a:pt x="2582938" y="2376512"/>
                </a:lnTo>
                <a:lnTo>
                  <a:pt x="2582938" y="0"/>
                </a:lnTo>
                <a:lnTo>
                  <a:pt x="0" y="0"/>
                </a:lnTo>
                <a:lnTo>
                  <a:pt x="0" y="2376512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65950" y="5243486"/>
            <a:ext cx="2582938" cy="2376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65950" y="5243486"/>
            <a:ext cx="2582926" cy="2376512"/>
          </a:xfrm>
          <a:custGeom>
            <a:avLst/>
            <a:gdLst/>
            <a:ahLst/>
            <a:cxnLst/>
            <a:rect l="l" t="t" r="r" b="b"/>
            <a:pathLst>
              <a:path w="2582926" h="2376512">
                <a:moveTo>
                  <a:pt x="2582926" y="2376512"/>
                </a:moveTo>
                <a:lnTo>
                  <a:pt x="2582926" y="0"/>
                </a:lnTo>
                <a:lnTo>
                  <a:pt x="0" y="0"/>
                </a:lnTo>
                <a:lnTo>
                  <a:pt x="0" y="2376512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7711" y="1270000"/>
            <a:ext cx="3546182" cy="1578603"/>
          </a:xfrm>
          <a:custGeom>
            <a:avLst/>
            <a:gdLst/>
            <a:ahLst/>
            <a:cxnLst/>
            <a:rect l="l" t="t" r="r" b="b"/>
            <a:pathLst>
              <a:path w="3546182" h="1578603">
                <a:moveTo>
                  <a:pt x="12306" y="2362"/>
                </a:moveTo>
                <a:lnTo>
                  <a:pt x="9980" y="46471"/>
                </a:lnTo>
                <a:lnTo>
                  <a:pt x="8194" y="91452"/>
                </a:lnTo>
                <a:lnTo>
                  <a:pt x="6989" y="142690"/>
                </a:lnTo>
                <a:lnTo>
                  <a:pt x="6879" y="176982"/>
                </a:lnTo>
                <a:lnTo>
                  <a:pt x="7114" y="193416"/>
                </a:lnTo>
                <a:lnTo>
                  <a:pt x="9315" y="236859"/>
                </a:lnTo>
                <a:lnTo>
                  <a:pt x="14060" y="267041"/>
                </a:lnTo>
                <a:lnTo>
                  <a:pt x="15620" y="275736"/>
                </a:lnTo>
                <a:lnTo>
                  <a:pt x="19734" y="330900"/>
                </a:lnTo>
                <a:lnTo>
                  <a:pt x="20388" y="384372"/>
                </a:lnTo>
                <a:lnTo>
                  <a:pt x="20331" y="420995"/>
                </a:lnTo>
                <a:lnTo>
                  <a:pt x="20007" y="465512"/>
                </a:lnTo>
                <a:lnTo>
                  <a:pt x="19365" y="521745"/>
                </a:lnTo>
                <a:lnTo>
                  <a:pt x="18517" y="582126"/>
                </a:lnTo>
                <a:lnTo>
                  <a:pt x="17334" y="656175"/>
                </a:lnTo>
                <a:lnTo>
                  <a:pt x="15846" y="742020"/>
                </a:lnTo>
                <a:lnTo>
                  <a:pt x="14044" y="840637"/>
                </a:lnTo>
                <a:lnTo>
                  <a:pt x="11918" y="953001"/>
                </a:lnTo>
                <a:lnTo>
                  <a:pt x="9460" y="1080088"/>
                </a:lnTo>
                <a:lnTo>
                  <a:pt x="6661" y="1222874"/>
                </a:lnTo>
                <a:lnTo>
                  <a:pt x="0" y="1559445"/>
                </a:lnTo>
                <a:lnTo>
                  <a:pt x="2110860" y="1578603"/>
                </a:lnTo>
                <a:lnTo>
                  <a:pt x="3519144" y="1573682"/>
                </a:lnTo>
                <a:lnTo>
                  <a:pt x="3530669" y="1052207"/>
                </a:lnTo>
                <a:lnTo>
                  <a:pt x="3536706" y="773529"/>
                </a:lnTo>
                <a:lnTo>
                  <a:pt x="3540392" y="599747"/>
                </a:lnTo>
                <a:lnTo>
                  <a:pt x="3542069" y="518897"/>
                </a:lnTo>
                <a:lnTo>
                  <a:pt x="3543427" y="452020"/>
                </a:lnTo>
                <a:lnTo>
                  <a:pt x="3544599" y="392333"/>
                </a:lnTo>
                <a:lnTo>
                  <a:pt x="3545487" y="344448"/>
                </a:lnTo>
                <a:lnTo>
                  <a:pt x="3546182" y="297290"/>
                </a:lnTo>
                <a:lnTo>
                  <a:pt x="3546073" y="258432"/>
                </a:lnTo>
                <a:lnTo>
                  <a:pt x="3543776" y="211449"/>
                </a:lnTo>
                <a:lnTo>
                  <a:pt x="3538803" y="162321"/>
                </a:lnTo>
                <a:lnTo>
                  <a:pt x="3532370" y="107710"/>
                </a:lnTo>
                <a:lnTo>
                  <a:pt x="3520156" y="8220"/>
                </a:lnTo>
                <a:lnTo>
                  <a:pt x="2065346" y="8220"/>
                </a:lnTo>
                <a:lnTo>
                  <a:pt x="12306" y="2362"/>
                </a:lnTo>
                <a:close/>
              </a:path>
              <a:path w="3546182" h="1578603">
                <a:moveTo>
                  <a:pt x="3519144" y="0"/>
                </a:moveTo>
                <a:lnTo>
                  <a:pt x="2065346" y="8220"/>
                </a:lnTo>
                <a:lnTo>
                  <a:pt x="3520156" y="8220"/>
                </a:lnTo>
                <a:lnTo>
                  <a:pt x="3519144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6197" y="4448818"/>
            <a:ext cx="3546182" cy="1578603"/>
          </a:xfrm>
          <a:custGeom>
            <a:avLst/>
            <a:gdLst/>
            <a:ahLst/>
            <a:cxnLst/>
            <a:rect l="l" t="t" r="r" b="b"/>
            <a:pathLst>
              <a:path w="3546182" h="1578603">
                <a:moveTo>
                  <a:pt x="12306" y="2362"/>
                </a:moveTo>
                <a:lnTo>
                  <a:pt x="9980" y="46471"/>
                </a:lnTo>
                <a:lnTo>
                  <a:pt x="8194" y="91452"/>
                </a:lnTo>
                <a:lnTo>
                  <a:pt x="6989" y="142690"/>
                </a:lnTo>
                <a:lnTo>
                  <a:pt x="6879" y="176982"/>
                </a:lnTo>
                <a:lnTo>
                  <a:pt x="7114" y="193416"/>
                </a:lnTo>
                <a:lnTo>
                  <a:pt x="9315" y="236859"/>
                </a:lnTo>
                <a:lnTo>
                  <a:pt x="14060" y="267041"/>
                </a:lnTo>
                <a:lnTo>
                  <a:pt x="15620" y="275736"/>
                </a:lnTo>
                <a:lnTo>
                  <a:pt x="19734" y="330900"/>
                </a:lnTo>
                <a:lnTo>
                  <a:pt x="20388" y="384372"/>
                </a:lnTo>
                <a:lnTo>
                  <a:pt x="20331" y="420995"/>
                </a:lnTo>
                <a:lnTo>
                  <a:pt x="20007" y="465512"/>
                </a:lnTo>
                <a:lnTo>
                  <a:pt x="19365" y="521745"/>
                </a:lnTo>
                <a:lnTo>
                  <a:pt x="18517" y="582126"/>
                </a:lnTo>
                <a:lnTo>
                  <a:pt x="17334" y="656175"/>
                </a:lnTo>
                <a:lnTo>
                  <a:pt x="15846" y="742020"/>
                </a:lnTo>
                <a:lnTo>
                  <a:pt x="14044" y="840637"/>
                </a:lnTo>
                <a:lnTo>
                  <a:pt x="11918" y="953001"/>
                </a:lnTo>
                <a:lnTo>
                  <a:pt x="9460" y="1080088"/>
                </a:lnTo>
                <a:lnTo>
                  <a:pt x="6661" y="1222874"/>
                </a:lnTo>
                <a:lnTo>
                  <a:pt x="0" y="1559445"/>
                </a:lnTo>
                <a:lnTo>
                  <a:pt x="2110860" y="1578603"/>
                </a:lnTo>
                <a:lnTo>
                  <a:pt x="3519144" y="1573682"/>
                </a:lnTo>
                <a:lnTo>
                  <a:pt x="3530669" y="1052207"/>
                </a:lnTo>
                <a:lnTo>
                  <a:pt x="3536706" y="773529"/>
                </a:lnTo>
                <a:lnTo>
                  <a:pt x="3540392" y="599747"/>
                </a:lnTo>
                <a:lnTo>
                  <a:pt x="3542069" y="518897"/>
                </a:lnTo>
                <a:lnTo>
                  <a:pt x="3543427" y="452020"/>
                </a:lnTo>
                <a:lnTo>
                  <a:pt x="3544599" y="392333"/>
                </a:lnTo>
                <a:lnTo>
                  <a:pt x="3545487" y="344448"/>
                </a:lnTo>
                <a:lnTo>
                  <a:pt x="3546182" y="297290"/>
                </a:lnTo>
                <a:lnTo>
                  <a:pt x="3546073" y="258432"/>
                </a:lnTo>
                <a:lnTo>
                  <a:pt x="3543776" y="211449"/>
                </a:lnTo>
                <a:lnTo>
                  <a:pt x="3538803" y="162321"/>
                </a:lnTo>
                <a:lnTo>
                  <a:pt x="3532370" y="107710"/>
                </a:lnTo>
                <a:lnTo>
                  <a:pt x="3520156" y="8220"/>
                </a:lnTo>
                <a:lnTo>
                  <a:pt x="2065346" y="8220"/>
                </a:lnTo>
                <a:lnTo>
                  <a:pt x="12306" y="2362"/>
                </a:lnTo>
                <a:close/>
              </a:path>
              <a:path w="3546182" h="1578603">
                <a:moveTo>
                  <a:pt x="3519144" y="0"/>
                </a:moveTo>
                <a:lnTo>
                  <a:pt x="2065346" y="8220"/>
                </a:lnTo>
                <a:lnTo>
                  <a:pt x="3520156" y="8220"/>
                </a:lnTo>
                <a:lnTo>
                  <a:pt x="3519144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05434" y="1600200"/>
            <a:ext cx="2498725" cy="913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78900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Sociedad Industrial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37000" y="4865441"/>
            <a:ext cx="3505200" cy="925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78900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Sociedad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lang="x-none" sz="3800" spc="0" dirty="0" smtClean="0">
                <a:solidFill>
                  <a:srgbClr val="FFFFFF"/>
                </a:solidFill>
                <a:latin typeface="Verdana"/>
                <a:cs typeface="Verdana"/>
              </a:rPr>
              <a:t>e l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a informa</a:t>
            </a:r>
            <a:r>
              <a:rPr lang="x-none" sz="3800" spc="0" dirty="0" smtClean="0">
                <a:solidFill>
                  <a:srgbClr val="FFFFFF"/>
                </a:solidFill>
                <a:latin typeface="Verdana"/>
                <a:cs typeface="Verdana"/>
              </a:rPr>
              <a:t>ción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30757" y="3100213"/>
            <a:ext cx="401929" cy="1089768"/>
          </a:xfrm>
          <a:custGeom>
            <a:avLst/>
            <a:gdLst/>
            <a:ahLst/>
            <a:cxnLst/>
            <a:rect l="l" t="t" r="r" b="b"/>
            <a:pathLst>
              <a:path w="401929" h="1089768">
                <a:moveTo>
                  <a:pt x="118353" y="834157"/>
                </a:moveTo>
                <a:lnTo>
                  <a:pt x="111394" y="846838"/>
                </a:lnTo>
                <a:lnTo>
                  <a:pt x="106587" y="855489"/>
                </a:lnTo>
                <a:lnTo>
                  <a:pt x="100515" y="866246"/>
                </a:lnTo>
                <a:lnTo>
                  <a:pt x="78302" y="904819"/>
                </a:lnTo>
                <a:lnTo>
                  <a:pt x="87397" y="913855"/>
                </a:lnTo>
                <a:lnTo>
                  <a:pt x="96583" y="922660"/>
                </a:lnTo>
                <a:lnTo>
                  <a:pt x="115068" y="939946"/>
                </a:lnTo>
                <a:lnTo>
                  <a:pt x="126546" y="950773"/>
                </a:lnTo>
                <a:lnTo>
                  <a:pt x="154291" y="977677"/>
                </a:lnTo>
                <a:lnTo>
                  <a:pt x="186628" y="1011391"/>
                </a:lnTo>
                <a:lnTo>
                  <a:pt x="219856" y="1049011"/>
                </a:lnTo>
                <a:lnTo>
                  <a:pt x="243851" y="1079206"/>
                </a:lnTo>
                <a:lnTo>
                  <a:pt x="251647" y="1089768"/>
                </a:lnTo>
                <a:lnTo>
                  <a:pt x="260268" y="1081496"/>
                </a:lnTo>
                <a:lnTo>
                  <a:pt x="291784" y="1043347"/>
                </a:lnTo>
                <a:lnTo>
                  <a:pt x="312994" y="1010799"/>
                </a:lnTo>
                <a:lnTo>
                  <a:pt x="332864" y="976353"/>
                </a:lnTo>
                <a:lnTo>
                  <a:pt x="351849" y="941256"/>
                </a:lnTo>
                <a:lnTo>
                  <a:pt x="363437" y="918850"/>
                </a:lnTo>
                <a:lnTo>
                  <a:pt x="211588" y="918850"/>
                </a:lnTo>
                <a:lnTo>
                  <a:pt x="205968" y="914145"/>
                </a:lnTo>
                <a:lnTo>
                  <a:pt x="170017" y="879871"/>
                </a:lnTo>
                <a:lnTo>
                  <a:pt x="130802" y="844720"/>
                </a:lnTo>
                <a:lnTo>
                  <a:pt x="122720" y="837822"/>
                </a:lnTo>
                <a:lnTo>
                  <a:pt x="118353" y="834157"/>
                </a:lnTo>
                <a:close/>
              </a:path>
              <a:path w="401929" h="1089768">
                <a:moveTo>
                  <a:pt x="56184" y="0"/>
                </a:moveTo>
                <a:lnTo>
                  <a:pt x="0" y="37007"/>
                </a:lnTo>
                <a:lnTo>
                  <a:pt x="7266" y="56834"/>
                </a:lnTo>
                <a:lnTo>
                  <a:pt x="14394" y="76866"/>
                </a:lnTo>
                <a:lnTo>
                  <a:pt x="28257" y="117500"/>
                </a:lnTo>
                <a:lnTo>
                  <a:pt x="41635" y="158823"/>
                </a:lnTo>
                <a:lnTo>
                  <a:pt x="54575" y="200749"/>
                </a:lnTo>
                <a:lnTo>
                  <a:pt x="67124" y="243189"/>
                </a:lnTo>
                <a:lnTo>
                  <a:pt x="79327" y="286056"/>
                </a:lnTo>
                <a:lnTo>
                  <a:pt x="91233" y="329264"/>
                </a:lnTo>
                <a:lnTo>
                  <a:pt x="102887" y="372725"/>
                </a:lnTo>
                <a:lnTo>
                  <a:pt x="114336" y="416351"/>
                </a:lnTo>
                <a:lnTo>
                  <a:pt x="125628" y="460057"/>
                </a:lnTo>
                <a:lnTo>
                  <a:pt x="137144" y="509308"/>
                </a:lnTo>
                <a:lnTo>
                  <a:pt x="142576" y="534419"/>
                </a:lnTo>
                <a:lnTo>
                  <a:pt x="145320" y="546916"/>
                </a:lnTo>
                <a:lnTo>
                  <a:pt x="148123" y="559304"/>
                </a:lnTo>
                <a:lnTo>
                  <a:pt x="151017" y="571533"/>
                </a:lnTo>
                <a:lnTo>
                  <a:pt x="153866" y="584389"/>
                </a:lnTo>
                <a:lnTo>
                  <a:pt x="156744" y="596984"/>
                </a:lnTo>
                <a:lnTo>
                  <a:pt x="165359" y="633824"/>
                </a:lnTo>
                <a:lnTo>
                  <a:pt x="168157" y="645996"/>
                </a:lnTo>
                <a:lnTo>
                  <a:pt x="186194" y="739076"/>
                </a:lnTo>
                <a:lnTo>
                  <a:pt x="193954" y="786282"/>
                </a:lnTo>
                <a:lnTo>
                  <a:pt x="199781" y="824265"/>
                </a:lnTo>
                <a:lnTo>
                  <a:pt x="206551" y="875632"/>
                </a:lnTo>
                <a:lnTo>
                  <a:pt x="211588" y="918850"/>
                </a:lnTo>
                <a:lnTo>
                  <a:pt x="363437" y="918850"/>
                </a:lnTo>
                <a:lnTo>
                  <a:pt x="369624" y="906575"/>
                </a:lnTo>
                <a:lnTo>
                  <a:pt x="280988" y="906575"/>
                </a:lnTo>
                <a:lnTo>
                  <a:pt x="279895" y="894638"/>
                </a:lnTo>
                <a:lnTo>
                  <a:pt x="270707" y="821369"/>
                </a:lnTo>
                <a:lnTo>
                  <a:pt x="261404" y="759866"/>
                </a:lnTo>
                <a:lnTo>
                  <a:pt x="243611" y="658190"/>
                </a:lnTo>
                <a:lnTo>
                  <a:pt x="236059" y="620717"/>
                </a:lnTo>
                <a:lnTo>
                  <a:pt x="228227" y="583424"/>
                </a:lnTo>
                <a:lnTo>
                  <a:pt x="217077" y="533132"/>
                </a:lnTo>
                <a:lnTo>
                  <a:pt x="205112" y="482763"/>
                </a:lnTo>
                <a:lnTo>
                  <a:pt x="193334" y="434873"/>
                </a:lnTo>
                <a:lnTo>
                  <a:pt x="181033" y="388160"/>
                </a:lnTo>
                <a:lnTo>
                  <a:pt x="168372" y="342251"/>
                </a:lnTo>
                <a:lnTo>
                  <a:pt x="155370" y="297113"/>
                </a:lnTo>
                <a:lnTo>
                  <a:pt x="142042" y="252714"/>
                </a:lnTo>
                <a:lnTo>
                  <a:pt x="128406" y="209021"/>
                </a:lnTo>
                <a:lnTo>
                  <a:pt x="114478" y="166001"/>
                </a:lnTo>
                <a:lnTo>
                  <a:pt x="100276" y="123621"/>
                </a:lnTo>
                <a:lnTo>
                  <a:pt x="85814" y="81850"/>
                </a:lnTo>
                <a:lnTo>
                  <a:pt x="71112" y="40653"/>
                </a:lnTo>
                <a:lnTo>
                  <a:pt x="63675" y="20261"/>
                </a:lnTo>
                <a:lnTo>
                  <a:pt x="56184" y="0"/>
                </a:lnTo>
                <a:close/>
              </a:path>
              <a:path w="401929" h="1089768">
                <a:moveTo>
                  <a:pt x="346570" y="771181"/>
                </a:moveTo>
                <a:lnTo>
                  <a:pt x="331067" y="806099"/>
                </a:lnTo>
                <a:lnTo>
                  <a:pt x="292756" y="884121"/>
                </a:lnTo>
                <a:lnTo>
                  <a:pt x="280988" y="906575"/>
                </a:lnTo>
                <a:lnTo>
                  <a:pt x="369624" y="906575"/>
                </a:lnTo>
                <a:lnTo>
                  <a:pt x="391753" y="861339"/>
                </a:lnTo>
                <a:lnTo>
                  <a:pt x="401929" y="839531"/>
                </a:lnTo>
                <a:lnTo>
                  <a:pt x="394672" y="825128"/>
                </a:lnTo>
                <a:lnTo>
                  <a:pt x="368370" y="793065"/>
                </a:lnTo>
                <a:lnTo>
                  <a:pt x="349511" y="774035"/>
                </a:lnTo>
                <a:lnTo>
                  <a:pt x="346570" y="771181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000" y="1447800"/>
            <a:ext cx="7848600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Mudanzas que ocurrie</a:t>
            </a:r>
            <a:r>
              <a:rPr lang="es-ES_tradnl"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 en la sociedad en relación 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a la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:</a:t>
            </a:r>
            <a:endParaRPr lang="es-ES_tradnl"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Mudan</a:t>
            </a: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z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a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x-none"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en </a:t>
            </a:r>
            <a:r>
              <a:rPr lang="x-none" sz="3800" b="1" u="sng" dirty="0">
                <a:solidFill>
                  <a:srgbClr val="F8971D"/>
                </a:solidFill>
                <a:latin typeface="Verdana"/>
                <a:cs typeface="Verdana"/>
              </a:rPr>
              <a:t>l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a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Sociedad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7939" y="3023690"/>
            <a:ext cx="988061" cy="3291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Esc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ue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la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7939" y="5830289"/>
            <a:ext cx="1577975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ceso 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x-none" sz="200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la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 informa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ción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4420" y="2947490"/>
            <a:ext cx="1592580" cy="3291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Profesiones</a:t>
            </a:r>
            <a:endParaRPr lang="es-ES_tradnl"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54420" y="5830289"/>
            <a:ext cx="1668780" cy="958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ela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cion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es entre pe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rsonas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47659" y="4065091"/>
            <a:ext cx="159194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Juegos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60359" y="2346871"/>
            <a:ext cx="1640840" cy="165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67120" y="4124858"/>
            <a:ext cx="1640827" cy="1651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80639" y="4124858"/>
            <a:ext cx="1640827" cy="1651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73879" y="2346871"/>
            <a:ext cx="1640827" cy="165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7400" y="2346871"/>
            <a:ext cx="1640827" cy="165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3910965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Sociedad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-45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x-none" sz="3800" spc="-45" dirty="0" smtClean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tual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900" y="2835821"/>
            <a:ext cx="6212840" cy="2520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Sociedad d</a:t>
            </a:r>
            <a:r>
              <a:rPr lang="x-none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e l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a informa</a:t>
            </a:r>
            <a:r>
              <a:rPr lang="x-none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ción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 (Castells, 2011)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</a:pPr>
            <a:endParaRPr sz="14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Sociedad e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red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400"/>
              </a:lnSpc>
              <a:buClr>
                <a:srgbClr val="333333"/>
              </a:buClr>
              <a:buFont typeface="Verdana"/>
              <a:buChar char="•"/>
            </a:pPr>
            <a:endParaRPr sz="14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Con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cim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ento 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el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centro d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l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vida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400"/>
              </a:lnSpc>
              <a:buClr>
                <a:srgbClr val="333333"/>
              </a:buClr>
              <a:buFont typeface="Verdana"/>
              <a:buChar char="•"/>
            </a:pPr>
            <a:endParaRPr sz="14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Sele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ción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uso crítico d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l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informa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ción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red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60830"/>
            <a:ext cx="10160000" cy="659169"/>
          </a:xfrm>
          <a:custGeom>
            <a:avLst/>
            <a:gdLst/>
            <a:ahLst/>
            <a:cxnLst/>
            <a:rect l="l" t="t" r="r" b="b"/>
            <a:pathLst>
              <a:path w="10160000" h="659169">
                <a:moveTo>
                  <a:pt x="2408791" y="0"/>
                </a:moveTo>
                <a:lnTo>
                  <a:pt x="2015732" y="13306"/>
                </a:lnTo>
                <a:lnTo>
                  <a:pt x="1625741" y="40077"/>
                </a:lnTo>
                <a:lnTo>
                  <a:pt x="1240352" y="78883"/>
                </a:lnTo>
                <a:lnTo>
                  <a:pt x="861101" y="128294"/>
                </a:lnTo>
                <a:lnTo>
                  <a:pt x="489520" y="186878"/>
                </a:lnTo>
                <a:lnTo>
                  <a:pt x="127145" y="253205"/>
                </a:lnTo>
                <a:lnTo>
                  <a:pt x="0" y="279471"/>
                </a:lnTo>
                <a:lnTo>
                  <a:pt x="0" y="659169"/>
                </a:lnTo>
                <a:lnTo>
                  <a:pt x="10160000" y="659169"/>
                </a:lnTo>
                <a:lnTo>
                  <a:pt x="10160000" y="441408"/>
                </a:lnTo>
                <a:lnTo>
                  <a:pt x="8309800" y="441408"/>
                </a:lnTo>
                <a:lnTo>
                  <a:pt x="8088029" y="436988"/>
                </a:lnTo>
                <a:lnTo>
                  <a:pt x="7861999" y="427166"/>
                </a:lnTo>
                <a:lnTo>
                  <a:pt x="7631130" y="412529"/>
                </a:lnTo>
                <a:lnTo>
                  <a:pt x="7394837" y="393663"/>
                </a:lnTo>
                <a:lnTo>
                  <a:pt x="6903651" y="345584"/>
                </a:lnTo>
                <a:lnTo>
                  <a:pt x="5239331" y="160783"/>
                </a:lnTo>
                <a:lnTo>
                  <a:pt x="4605428" y="101287"/>
                </a:lnTo>
                <a:lnTo>
                  <a:pt x="4271018" y="74571"/>
                </a:lnTo>
                <a:lnTo>
                  <a:pt x="3924191" y="50657"/>
                </a:lnTo>
                <a:lnTo>
                  <a:pt x="3564365" y="30131"/>
                </a:lnTo>
                <a:lnTo>
                  <a:pt x="3190958" y="13580"/>
                </a:lnTo>
                <a:lnTo>
                  <a:pt x="2803385" y="1589"/>
                </a:lnTo>
                <a:lnTo>
                  <a:pt x="2408791" y="0"/>
                </a:lnTo>
                <a:close/>
              </a:path>
              <a:path w="10160000" h="659169">
                <a:moveTo>
                  <a:pt x="10160000" y="347965"/>
                </a:moveTo>
                <a:lnTo>
                  <a:pt x="10033209" y="359156"/>
                </a:lnTo>
                <a:lnTo>
                  <a:pt x="9705452" y="384751"/>
                </a:lnTo>
                <a:lnTo>
                  <a:pt x="9342587" y="407872"/>
                </a:lnTo>
                <a:lnTo>
                  <a:pt x="8948705" y="426806"/>
                </a:lnTo>
                <a:lnTo>
                  <a:pt x="8527897" y="439840"/>
                </a:lnTo>
                <a:lnTo>
                  <a:pt x="8309800" y="441408"/>
                </a:lnTo>
                <a:lnTo>
                  <a:pt x="10160000" y="441408"/>
                </a:lnTo>
                <a:lnTo>
                  <a:pt x="10160000" y="347965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Sociedad</a:t>
            </a:r>
            <a:r>
              <a:rPr sz="3800" b="1" u="sng" spc="-5" dirty="0" smtClean="0">
                <a:solidFill>
                  <a:srgbClr val="3382AA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3382AA"/>
                </a:solidFill>
                <a:latin typeface="Verdana"/>
                <a:cs typeface="Verdana"/>
              </a:rPr>
              <a:t>a</a:t>
            </a:r>
            <a:r>
              <a:rPr lang="x-none" sz="3800" b="1" u="sng" spc="0" dirty="0" smtClean="0">
                <a:solidFill>
                  <a:srgbClr val="3382AA"/>
                </a:solidFill>
                <a:latin typeface="Verdana"/>
                <a:cs typeface="Verdana"/>
              </a:rPr>
              <a:t>c</a:t>
            </a:r>
            <a:r>
              <a:rPr sz="3800" b="1" u="sng" spc="0" dirty="0" smtClean="0">
                <a:solidFill>
                  <a:srgbClr val="3382AA"/>
                </a:solidFill>
                <a:latin typeface="Verdana"/>
                <a:cs typeface="Verdana"/>
              </a:rPr>
              <a:t>tual 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2661094"/>
            <a:ext cx="7388859" cy="2444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>
              <a:lnSpc>
                <a:spcPct val="1167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Giro dialógico – se quiere entender,</a:t>
            </a:r>
            <a:r>
              <a:rPr lang="es-ES_tradnl"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no se quiere ser mandado (Flecha,</a:t>
            </a:r>
            <a:r>
              <a:rPr lang="es-ES_tradnl"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Gómez &amp; </a:t>
            </a:r>
            <a:r>
              <a:rPr lang="es-ES_tradnl" sz="2000" b="1" spc="0" dirty="0" err="1" smtClean="0">
                <a:solidFill>
                  <a:srgbClr val="333333"/>
                </a:solidFill>
                <a:latin typeface="Verdana"/>
                <a:cs typeface="Verdana"/>
              </a:rPr>
              <a:t>Puigvert</a:t>
            </a:r>
            <a:r>
              <a:rPr lang="es-ES_tradnl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)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Crisis de las autoridades t</a:t>
            </a:r>
            <a:r>
              <a:rPr lang="es-ES_tradnl"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adicionales (</a:t>
            </a:r>
            <a:r>
              <a:rPr lang="es-ES_tradnl" sz="2000" spc="-15" dirty="0" err="1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ES_tradnl" sz="2000" spc="0" dirty="0" err="1" smtClean="0">
                <a:solidFill>
                  <a:srgbClr val="333333"/>
                </a:solidFill>
                <a:latin typeface="Verdana"/>
                <a:cs typeface="Verdana"/>
              </a:rPr>
              <a:t>ubert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et al, 2009)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lang="es-ES_tradnl" sz="55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ES_tradnl" sz="100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ES_tradnl" sz="1000" dirty="0" smtClean="0"/>
          </a:p>
          <a:p>
            <a:pPr marL="241300" marR="17780" indent="-228600">
              <a:lnSpc>
                <a:spcPct val="1167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Sociedad reflexi</a:t>
            </a:r>
            <a:r>
              <a:rPr lang="es-ES_tradnl"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(Beck, 2006) – cada persona tiene de pensar y decidir a cada acción que </a:t>
            </a:r>
            <a:r>
              <a:rPr lang="es-ES_tradnl"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a hacer.</a:t>
            </a:r>
            <a:endParaRPr lang="es-ES_tradnl"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60830"/>
            <a:ext cx="10160000" cy="659169"/>
          </a:xfrm>
          <a:custGeom>
            <a:avLst/>
            <a:gdLst/>
            <a:ahLst/>
            <a:cxnLst/>
            <a:rect l="l" t="t" r="r" b="b"/>
            <a:pathLst>
              <a:path w="10160000" h="659169">
                <a:moveTo>
                  <a:pt x="2408791" y="0"/>
                </a:moveTo>
                <a:lnTo>
                  <a:pt x="2015732" y="13306"/>
                </a:lnTo>
                <a:lnTo>
                  <a:pt x="1625741" y="40077"/>
                </a:lnTo>
                <a:lnTo>
                  <a:pt x="1240352" y="78883"/>
                </a:lnTo>
                <a:lnTo>
                  <a:pt x="861101" y="128294"/>
                </a:lnTo>
                <a:lnTo>
                  <a:pt x="489520" y="186878"/>
                </a:lnTo>
                <a:lnTo>
                  <a:pt x="127145" y="253205"/>
                </a:lnTo>
                <a:lnTo>
                  <a:pt x="0" y="279471"/>
                </a:lnTo>
                <a:lnTo>
                  <a:pt x="0" y="659169"/>
                </a:lnTo>
                <a:lnTo>
                  <a:pt x="10160000" y="659169"/>
                </a:lnTo>
                <a:lnTo>
                  <a:pt x="10160000" y="441408"/>
                </a:lnTo>
                <a:lnTo>
                  <a:pt x="8309800" y="441408"/>
                </a:lnTo>
                <a:lnTo>
                  <a:pt x="8088029" y="436988"/>
                </a:lnTo>
                <a:lnTo>
                  <a:pt x="7861999" y="427166"/>
                </a:lnTo>
                <a:lnTo>
                  <a:pt x="7631130" y="412529"/>
                </a:lnTo>
                <a:lnTo>
                  <a:pt x="7394837" y="393663"/>
                </a:lnTo>
                <a:lnTo>
                  <a:pt x="6903651" y="345584"/>
                </a:lnTo>
                <a:lnTo>
                  <a:pt x="5239331" y="160783"/>
                </a:lnTo>
                <a:lnTo>
                  <a:pt x="4605428" y="101287"/>
                </a:lnTo>
                <a:lnTo>
                  <a:pt x="4271018" y="74571"/>
                </a:lnTo>
                <a:lnTo>
                  <a:pt x="3924191" y="50657"/>
                </a:lnTo>
                <a:lnTo>
                  <a:pt x="3564365" y="30131"/>
                </a:lnTo>
                <a:lnTo>
                  <a:pt x="3190958" y="13580"/>
                </a:lnTo>
                <a:lnTo>
                  <a:pt x="2803385" y="1589"/>
                </a:lnTo>
                <a:lnTo>
                  <a:pt x="2408791" y="0"/>
                </a:lnTo>
                <a:close/>
              </a:path>
              <a:path w="10160000" h="659169">
                <a:moveTo>
                  <a:pt x="10160000" y="347965"/>
                </a:moveTo>
                <a:lnTo>
                  <a:pt x="10033209" y="359156"/>
                </a:lnTo>
                <a:lnTo>
                  <a:pt x="9705452" y="384751"/>
                </a:lnTo>
                <a:lnTo>
                  <a:pt x="9342587" y="407872"/>
                </a:lnTo>
                <a:lnTo>
                  <a:pt x="8948705" y="426806"/>
                </a:lnTo>
                <a:lnTo>
                  <a:pt x="8527897" y="439840"/>
                </a:lnTo>
                <a:lnTo>
                  <a:pt x="8309800" y="441408"/>
                </a:lnTo>
                <a:lnTo>
                  <a:pt x="10160000" y="441408"/>
                </a:lnTo>
                <a:lnTo>
                  <a:pt x="10160000" y="347965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Sociedade</a:t>
            </a:r>
            <a:r>
              <a:rPr sz="3800" b="1" u="sng" spc="-5" dirty="0" smtClean="0">
                <a:solidFill>
                  <a:srgbClr val="3382AA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3382AA"/>
                </a:solidFill>
                <a:latin typeface="Verdana"/>
                <a:cs typeface="Verdana"/>
              </a:rPr>
              <a:t>a</a:t>
            </a:r>
            <a:r>
              <a:rPr lang="x-none" sz="3800" b="1" u="sng" spc="0" dirty="0" smtClean="0">
                <a:solidFill>
                  <a:srgbClr val="3382AA"/>
                </a:solidFill>
                <a:latin typeface="Verdana"/>
                <a:cs typeface="Verdana"/>
              </a:rPr>
              <a:t>c</a:t>
            </a:r>
            <a:r>
              <a:rPr sz="3800" b="1" u="sng" spc="0" dirty="0" smtClean="0">
                <a:solidFill>
                  <a:srgbClr val="3382AA"/>
                </a:solidFill>
                <a:latin typeface="Verdana"/>
                <a:cs typeface="Verdana"/>
              </a:rPr>
              <a:t>tual 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2516811"/>
            <a:ext cx="7755890" cy="2736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527685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Individuación </a:t>
            </a:r>
            <a:r>
              <a:rPr lang="es-ES_tradnl" sz="2000" b="1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ES_tradnl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 necesidad</a:t>
            </a:r>
            <a:r>
              <a:rPr lang="es-ES_tradnl"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de pertenecer a redes (</a:t>
            </a:r>
            <a:r>
              <a:rPr lang="es-ES_tradnl" sz="2000" b="1" spc="0" dirty="0" err="1" smtClean="0">
                <a:solidFill>
                  <a:srgbClr val="333333"/>
                </a:solidFill>
                <a:latin typeface="Verdana"/>
                <a:cs typeface="Verdana"/>
              </a:rPr>
              <a:t>Giddens</a:t>
            </a:r>
            <a:r>
              <a:rPr lang="es-ES_tradnl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)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>
              <a:lnSpc>
                <a:spcPts val="1100"/>
              </a:lnSpc>
            </a:pPr>
            <a:endParaRPr lang="es-ES_tradnl" sz="11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Urbanización del mundo e de las relaciones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ES_tradnl" sz="100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ES_tradnl" sz="1000" dirty="0" smtClean="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lang="es-ES_tradnl" sz="11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El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global y 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el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local conectados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ES_tradnl" sz="100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ES_tradnl" sz="1000" dirty="0" smtClean="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lang="es-ES_tradnl" sz="11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Igualdad de derechos </a:t>
            </a:r>
            <a:r>
              <a:rPr lang="es-ES_tradnl" sz="20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reivindicación del derecho 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a la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diferencia</a:t>
            </a:r>
            <a:endParaRPr lang="es-ES_tradnl"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60830"/>
            <a:ext cx="10160000" cy="659169"/>
          </a:xfrm>
          <a:custGeom>
            <a:avLst/>
            <a:gdLst/>
            <a:ahLst/>
            <a:cxnLst/>
            <a:rect l="l" t="t" r="r" b="b"/>
            <a:pathLst>
              <a:path w="10160000" h="659169">
                <a:moveTo>
                  <a:pt x="2408791" y="0"/>
                </a:moveTo>
                <a:lnTo>
                  <a:pt x="2015732" y="13306"/>
                </a:lnTo>
                <a:lnTo>
                  <a:pt x="1625741" y="40077"/>
                </a:lnTo>
                <a:lnTo>
                  <a:pt x="1240352" y="78883"/>
                </a:lnTo>
                <a:lnTo>
                  <a:pt x="861101" y="128294"/>
                </a:lnTo>
                <a:lnTo>
                  <a:pt x="489520" y="186878"/>
                </a:lnTo>
                <a:lnTo>
                  <a:pt x="127145" y="253205"/>
                </a:lnTo>
                <a:lnTo>
                  <a:pt x="0" y="279471"/>
                </a:lnTo>
                <a:lnTo>
                  <a:pt x="0" y="659169"/>
                </a:lnTo>
                <a:lnTo>
                  <a:pt x="10160000" y="659169"/>
                </a:lnTo>
                <a:lnTo>
                  <a:pt x="10160000" y="441408"/>
                </a:lnTo>
                <a:lnTo>
                  <a:pt x="8309800" y="441408"/>
                </a:lnTo>
                <a:lnTo>
                  <a:pt x="8088029" y="436988"/>
                </a:lnTo>
                <a:lnTo>
                  <a:pt x="7861999" y="427166"/>
                </a:lnTo>
                <a:lnTo>
                  <a:pt x="7631130" y="412529"/>
                </a:lnTo>
                <a:lnTo>
                  <a:pt x="7394837" y="393663"/>
                </a:lnTo>
                <a:lnTo>
                  <a:pt x="6903651" y="345584"/>
                </a:lnTo>
                <a:lnTo>
                  <a:pt x="5239331" y="160783"/>
                </a:lnTo>
                <a:lnTo>
                  <a:pt x="4605428" y="101287"/>
                </a:lnTo>
                <a:lnTo>
                  <a:pt x="4271018" y="74571"/>
                </a:lnTo>
                <a:lnTo>
                  <a:pt x="3924191" y="50657"/>
                </a:lnTo>
                <a:lnTo>
                  <a:pt x="3564365" y="30131"/>
                </a:lnTo>
                <a:lnTo>
                  <a:pt x="3190958" y="13580"/>
                </a:lnTo>
                <a:lnTo>
                  <a:pt x="2803385" y="1589"/>
                </a:lnTo>
                <a:lnTo>
                  <a:pt x="2408791" y="0"/>
                </a:lnTo>
                <a:close/>
              </a:path>
              <a:path w="10160000" h="659169">
                <a:moveTo>
                  <a:pt x="10160000" y="347965"/>
                </a:moveTo>
                <a:lnTo>
                  <a:pt x="10033209" y="359156"/>
                </a:lnTo>
                <a:lnTo>
                  <a:pt x="9705452" y="384751"/>
                </a:lnTo>
                <a:lnTo>
                  <a:pt x="9342587" y="407872"/>
                </a:lnTo>
                <a:lnTo>
                  <a:pt x="8948705" y="426806"/>
                </a:lnTo>
                <a:lnTo>
                  <a:pt x="8527897" y="439840"/>
                </a:lnTo>
                <a:lnTo>
                  <a:pt x="8309800" y="441408"/>
                </a:lnTo>
                <a:lnTo>
                  <a:pt x="10160000" y="441408"/>
                </a:lnTo>
                <a:lnTo>
                  <a:pt x="10160000" y="347965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Sociedade</a:t>
            </a:r>
            <a:r>
              <a:rPr sz="3800" b="1" u="sng" spc="-5" dirty="0" smtClean="0">
                <a:solidFill>
                  <a:srgbClr val="3382AA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3382AA"/>
                </a:solidFill>
                <a:latin typeface="Verdana"/>
                <a:cs typeface="Verdana"/>
              </a:rPr>
              <a:t>atual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1934" y="3366489"/>
            <a:ext cx="1913266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ela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ción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entre alu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3808" y="3366489"/>
            <a:ext cx="2166192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lang="es-ES_tradnl"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nv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olvimiento de las familias</a:t>
            </a:r>
            <a:endParaRPr lang="es-ES_tradnl"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1934" y="6185889"/>
            <a:ext cx="1497965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es-ES_tradnl"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Ro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l de los profesores</a:t>
            </a:r>
            <a:endParaRPr lang="es-ES_tradnl"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3808" y="6185889"/>
            <a:ext cx="2030095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Expectati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de aprendiza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je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632" y="4480471"/>
            <a:ext cx="1640839" cy="165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36512" y="4480471"/>
            <a:ext cx="1640827" cy="165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1392" y="2702471"/>
            <a:ext cx="1640839" cy="1538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43271" y="2786943"/>
            <a:ext cx="1640839" cy="1566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6300" y="1253044"/>
            <a:ext cx="7238365" cy="924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Mudanzas que necesitan ocurrir en la escuela en relación a:</a:t>
            </a:r>
            <a:endParaRPr lang="es-ES_tradnl" sz="20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6960830"/>
            <a:ext cx="10160000" cy="659169"/>
          </a:xfrm>
          <a:custGeom>
            <a:avLst/>
            <a:gdLst/>
            <a:ahLst/>
            <a:cxnLst/>
            <a:rect l="l" t="t" r="r" b="b"/>
            <a:pathLst>
              <a:path w="10160000" h="659169">
                <a:moveTo>
                  <a:pt x="2408791" y="0"/>
                </a:moveTo>
                <a:lnTo>
                  <a:pt x="2015732" y="13306"/>
                </a:lnTo>
                <a:lnTo>
                  <a:pt x="1625741" y="40077"/>
                </a:lnTo>
                <a:lnTo>
                  <a:pt x="1240352" y="78883"/>
                </a:lnTo>
                <a:lnTo>
                  <a:pt x="861101" y="128294"/>
                </a:lnTo>
                <a:lnTo>
                  <a:pt x="489520" y="186878"/>
                </a:lnTo>
                <a:lnTo>
                  <a:pt x="127145" y="253205"/>
                </a:lnTo>
                <a:lnTo>
                  <a:pt x="0" y="279471"/>
                </a:lnTo>
                <a:lnTo>
                  <a:pt x="0" y="659169"/>
                </a:lnTo>
                <a:lnTo>
                  <a:pt x="10160000" y="659169"/>
                </a:lnTo>
                <a:lnTo>
                  <a:pt x="10160000" y="441408"/>
                </a:lnTo>
                <a:lnTo>
                  <a:pt x="8309800" y="441408"/>
                </a:lnTo>
                <a:lnTo>
                  <a:pt x="8088029" y="436988"/>
                </a:lnTo>
                <a:lnTo>
                  <a:pt x="7861999" y="427166"/>
                </a:lnTo>
                <a:lnTo>
                  <a:pt x="7631130" y="412529"/>
                </a:lnTo>
                <a:lnTo>
                  <a:pt x="7394837" y="393663"/>
                </a:lnTo>
                <a:lnTo>
                  <a:pt x="6903651" y="345584"/>
                </a:lnTo>
                <a:lnTo>
                  <a:pt x="5239331" y="160783"/>
                </a:lnTo>
                <a:lnTo>
                  <a:pt x="4605428" y="101287"/>
                </a:lnTo>
                <a:lnTo>
                  <a:pt x="4271018" y="74571"/>
                </a:lnTo>
                <a:lnTo>
                  <a:pt x="3924191" y="50657"/>
                </a:lnTo>
                <a:lnTo>
                  <a:pt x="3564365" y="30131"/>
                </a:lnTo>
                <a:lnTo>
                  <a:pt x="3190958" y="13580"/>
                </a:lnTo>
                <a:lnTo>
                  <a:pt x="2803385" y="1589"/>
                </a:lnTo>
                <a:lnTo>
                  <a:pt x="2408791" y="0"/>
                </a:lnTo>
                <a:close/>
              </a:path>
              <a:path w="10160000" h="659169">
                <a:moveTo>
                  <a:pt x="10160000" y="347965"/>
                </a:moveTo>
                <a:lnTo>
                  <a:pt x="10033209" y="359156"/>
                </a:lnTo>
                <a:lnTo>
                  <a:pt x="9705452" y="384751"/>
                </a:lnTo>
                <a:lnTo>
                  <a:pt x="9342587" y="407872"/>
                </a:lnTo>
                <a:lnTo>
                  <a:pt x="8948705" y="426806"/>
                </a:lnTo>
                <a:lnTo>
                  <a:pt x="8527897" y="439840"/>
                </a:lnTo>
                <a:lnTo>
                  <a:pt x="8309800" y="441408"/>
                </a:lnTo>
                <a:lnTo>
                  <a:pt x="10160000" y="441408"/>
                </a:lnTo>
                <a:lnTo>
                  <a:pt x="10160000" y="347965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Sociedad</a:t>
            </a:r>
            <a:r>
              <a:rPr sz="3800" b="1" u="sng" spc="-5" dirty="0" smtClean="0">
                <a:solidFill>
                  <a:srgbClr val="3382AA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3382AA"/>
                </a:solidFill>
                <a:latin typeface="Verdana"/>
                <a:cs typeface="Verdana"/>
              </a:rPr>
              <a:t>a</a:t>
            </a:r>
            <a:r>
              <a:rPr lang="x-none" sz="3800" b="1" u="sng" spc="0" dirty="0" smtClean="0">
                <a:solidFill>
                  <a:srgbClr val="3382AA"/>
                </a:solidFill>
                <a:latin typeface="Verdana"/>
                <a:cs typeface="Verdana"/>
              </a:rPr>
              <a:t>c</a:t>
            </a:r>
            <a:r>
              <a:rPr sz="3800" b="1" u="sng" spc="0" dirty="0" smtClean="0">
                <a:solidFill>
                  <a:srgbClr val="3382AA"/>
                </a:solidFill>
                <a:latin typeface="Verdana"/>
                <a:cs typeface="Verdana"/>
              </a:rPr>
              <a:t>tual 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3822700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Esc</a:t>
            </a:r>
            <a:r>
              <a:rPr lang="x-none" sz="3800" dirty="0" smtClean="0">
                <a:solidFill>
                  <a:srgbClr val="FFFFFF"/>
                </a:solidFill>
                <a:latin typeface="Verdana"/>
                <a:cs typeface="Verdana"/>
              </a:rPr>
              <a:t>ue</a:t>
            </a: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la a</a:t>
            </a:r>
            <a:r>
              <a:rPr lang="x-none" sz="3800" dirty="0" smtClean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tual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546</Words>
  <Application>Microsoft Macintosh PowerPoint</Application>
  <PresentationFormat>Custom</PresentationFormat>
  <Paragraphs>139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Mudanza en la Sociedad  </vt:lpstr>
      <vt:lpstr>PowerPoint Presentation</vt:lpstr>
      <vt:lpstr>Sociedad actual  </vt:lpstr>
      <vt:lpstr>Sociedade actual  </vt:lpstr>
      <vt:lpstr>Sociedade atual  </vt:lpstr>
      <vt:lpstr>Sociedad actual  </vt:lpstr>
      <vt:lpstr>PowerPoint Presentation</vt:lpstr>
      <vt:lpstr>Escuela actual  </vt:lpstr>
      <vt:lpstr>Escuela actual  </vt:lpstr>
      <vt:lpstr>PowerPoint Presentation</vt:lpstr>
      <vt:lpstr>Evaluación  </vt:lpstr>
      <vt:lpstr>Evaluación  </vt:lpstr>
      <vt:lpstr>Resultados PISA 2012  </vt:lpstr>
      <vt:lpstr>Por que Comunidad de Aprendizaje?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Farias Cruzado</dc:creator>
  <cp:lastModifiedBy>.</cp:lastModifiedBy>
  <cp:revision>17</cp:revision>
  <dcterms:created xsi:type="dcterms:W3CDTF">2014-10-07T08:35:10Z</dcterms:created>
  <dcterms:modified xsi:type="dcterms:W3CDTF">2015-07-31T16:48:17Z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