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02" r:id="rId3"/>
    <p:sldId id="314" r:id="rId4"/>
    <p:sldId id="299" r:id="rId5"/>
    <p:sldId id="268" r:id="rId6"/>
    <p:sldId id="265" r:id="rId7"/>
    <p:sldId id="266" r:id="rId8"/>
    <p:sldId id="315" r:id="rId9"/>
    <p:sldId id="267" r:id="rId10"/>
    <p:sldId id="310" r:id="rId11"/>
    <p:sldId id="271" r:id="rId12"/>
    <p:sldId id="263" r:id="rId13"/>
    <p:sldId id="276" r:id="rId14"/>
    <p:sldId id="287" r:id="rId15"/>
    <p:sldId id="275" r:id="rId16"/>
    <p:sldId id="283" r:id="rId17"/>
    <p:sldId id="277" r:id="rId18"/>
    <p:sldId id="284" r:id="rId19"/>
    <p:sldId id="285" r:id="rId20"/>
    <p:sldId id="286" r:id="rId21"/>
    <p:sldId id="290" r:id="rId22"/>
    <p:sldId id="295" r:id="rId23"/>
    <p:sldId id="292" r:id="rId24"/>
    <p:sldId id="293" r:id="rId25"/>
    <p:sldId id="313" r:id="rId26"/>
    <p:sldId id="294" r:id="rId27"/>
    <p:sldId id="300" r:id="rId28"/>
    <p:sldId id="296" r:id="rId29"/>
    <p:sldId id="297" r:id="rId30"/>
    <p:sldId id="298" r:id="rId31"/>
    <p:sldId id="304" r:id="rId32"/>
    <p:sldId id="308" r:id="rId33"/>
    <p:sldId id="307" r:id="rId34"/>
    <p:sldId id="259" r:id="rId35"/>
  </p:sldIdLst>
  <p:sldSz cx="10160000" cy="7620000"/>
  <p:notesSz cx="10160000" cy="7620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19583"/>
    <a:srgbClr val="DC9898"/>
    <a:srgbClr val="0DB74E"/>
    <a:srgbClr val="25E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39" autoAdjust="0"/>
    <p:restoredTop sz="99692" autoAdjust="0"/>
  </p:normalViewPr>
  <p:slideViewPr>
    <p:cSldViewPr>
      <p:cViewPr>
        <p:scale>
          <a:sx n="80" d="100"/>
          <a:sy n="80" d="100"/>
        </p:scale>
        <p:origin x="960" y="-2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diagrams/_rels/data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ata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diagrams/_rels/drawing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68F908-B28C-4E3E-A85C-199668B21827}" type="doc">
      <dgm:prSet loTypeId="urn:microsoft.com/office/officeart/2005/8/layout/chart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77A2E987-714B-4C95-9A41-A2AFCDD17DBC}">
      <dgm:prSet phldrT="[Texto]"/>
      <dgm:spPr/>
      <dgm:t>
        <a:bodyPr/>
        <a:lstStyle/>
        <a:p>
          <a:r>
            <a:rPr lang="es-MX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La acción se centra en </a:t>
          </a:r>
          <a:r>
            <a:rPr lang="es-MX" b="1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prioridades </a:t>
          </a:r>
          <a:r>
            <a:rPr lang="es-MX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definidas por las escuelas y/o el sistema educativo. Evita distracciones y centra en mejoras puntuales.</a:t>
          </a:r>
          <a:endParaRPr lang="es-MX" dirty="0"/>
        </a:p>
      </dgm:t>
    </dgm:pt>
    <dgm:pt modelId="{DA433978-9938-405A-8CDF-39A08ACDE3FF}" type="parTrans" cxnId="{93B07C7D-95BF-41A3-962D-47B01F21495A}">
      <dgm:prSet/>
      <dgm:spPr/>
      <dgm:t>
        <a:bodyPr/>
        <a:lstStyle/>
        <a:p>
          <a:endParaRPr lang="es-MX"/>
        </a:p>
      </dgm:t>
    </dgm:pt>
    <dgm:pt modelId="{A1C9AA1E-E2F5-41B4-A08D-E18ECC091581}" type="sibTrans" cxnId="{93B07C7D-95BF-41A3-962D-47B01F21495A}">
      <dgm:prSet/>
      <dgm:spPr/>
      <dgm:t>
        <a:bodyPr/>
        <a:lstStyle/>
        <a:p>
          <a:endParaRPr lang="es-MX"/>
        </a:p>
      </dgm:t>
    </dgm:pt>
    <dgm:pt modelId="{BFF39C7C-F76E-442D-A662-5B22C0ECB223}">
      <dgm:prSet phldrT="[Texto]"/>
      <dgm:spPr/>
      <dgm:t>
        <a:bodyPr/>
        <a:lstStyle/>
        <a:p>
          <a:r>
            <a:rPr lang="es-MX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Se busca </a:t>
          </a:r>
          <a:r>
            <a:rPr lang="es-MX" b="1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combatir la  inequidad y la exclusión</a:t>
          </a:r>
          <a:r>
            <a:rPr lang="es-MX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 (condición central para la calidad). En una comunidad todos deben aprender.</a:t>
          </a:r>
          <a:endParaRPr lang="es-MX" dirty="0"/>
        </a:p>
      </dgm:t>
    </dgm:pt>
    <dgm:pt modelId="{AF07DA0A-DE79-4FC9-8467-2C70C8B85522}" type="parTrans" cxnId="{7B569888-51E3-457A-A3A1-D9B7B731EF34}">
      <dgm:prSet/>
      <dgm:spPr/>
      <dgm:t>
        <a:bodyPr/>
        <a:lstStyle/>
        <a:p>
          <a:endParaRPr lang="es-MX"/>
        </a:p>
      </dgm:t>
    </dgm:pt>
    <dgm:pt modelId="{BD1927AF-87B4-43C3-8081-107D6866D3F4}" type="sibTrans" cxnId="{7B569888-51E3-457A-A3A1-D9B7B731EF34}">
      <dgm:prSet/>
      <dgm:spPr/>
      <dgm:t>
        <a:bodyPr/>
        <a:lstStyle/>
        <a:p>
          <a:endParaRPr lang="es-MX"/>
        </a:p>
      </dgm:t>
    </dgm:pt>
    <dgm:pt modelId="{3E9D5DAE-354C-418D-9B03-AB2F93A21351}">
      <dgm:prSet phldrT="[Texto]"/>
      <dgm:spPr/>
      <dgm:t>
        <a:bodyPr/>
        <a:lstStyle/>
        <a:p>
          <a:r>
            <a:rPr lang="es-MX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El </a:t>
          </a:r>
          <a:r>
            <a:rPr lang="es-MX" b="1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papel de la organización escolar destaca en su conjunto</a:t>
          </a:r>
          <a:r>
            <a:rPr lang="es-MX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, para elevar la calidad de los aprendizajes.</a:t>
          </a:r>
          <a:endParaRPr lang="es-MX" dirty="0"/>
        </a:p>
      </dgm:t>
    </dgm:pt>
    <dgm:pt modelId="{11ACAB54-C0C6-4900-83C6-DB650C21BB12}" type="parTrans" cxnId="{59932F69-B95E-4B7A-8B54-8D768EBA0E81}">
      <dgm:prSet/>
      <dgm:spPr/>
      <dgm:t>
        <a:bodyPr/>
        <a:lstStyle/>
        <a:p>
          <a:endParaRPr lang="es-MX"/>
        </a:p>
      </dgm:t>
    </dgm:pt>
    <dgm:pt modelId="{137776FC-0AF5-4B68-986D-30621C8E2DE3}" type="sibTrans" cxnId="{59932F69-B95E-4B7A-8B54-8D768EBA0E81}">
      <dgm:prSet/>
      <dgm:spPr/>
      <dgm:t>
        <a:bodyPr/>
        <a:lstStyle/>
        <a:p>
          <a:endParaRPr lang="es-MX"/>
        </a:p>
      </dgm:t>
    </dgm:pt>
    <dgm:pt modelId="{1CB910B9-3229-42BE-899A-DED30C126512}">
      <dgm:prSet phldrT="[Texto]"/>
      <dgm:spPr/>
      <dgm:t>
        <a:bodyPr/>
        <a:lstStyle/>
        <a:p>
          <a:r>
            <a:rPr lang="es-MX" b="1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Creación de entornos de aprendizajes, </a:t>
          </a:r>
          <a:r>
            <a:rPr lang="es-MX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con la participación de toda la comunidad.</a:t>
          </a:r>
          <a:endParaRPr lang="es-MX" dirty="0"/>
        </a:p>
      </dgm:t>
    </dgm:pt>
    <dgm:pt modelId="{2FB70D21-3CFE-4B4C-B806-C1995877A84A}" type="parTrans" cxnId="{CFCC99DA-ECAE-46B8-80E9-E2C98E4B1108}">
      <dgm:prSet/>
      <dgm:spPr/>
      <dgm:t>
        <a:bodyPr/>
        <a:lstStyle/>
        <a:p>
          <a:endParaRPr lang="es-MX"/>
        </a:p>
      </dgm:t>
    </dgm:pt>
    <dgm:pt modelId="{501A0809-CA33-4D56-BB35-781144687144}" type="sibTrans" cxnId="{CFCC99DA-ECAE-46B8-80E9-E2C98E4B1108}">
      <dgm:prSet/>
      <dgm:spPr/>
      <dgm:t>
        <a:bodyPr/>
        <a:lstStyle/>
        <a:p>
          <a:endParaRPr lang="es-MX"/>
        </a:p>
      </dgm:t>
    </dgm:pt>
    <dgm:pt modelId="{D0EAA2D4-481A-409C-950F-F9369784477E}">
      <dgm:prSet/>
      <dgm:spPr/>
      <dgm:t>
        <a:bodyPr/>
        <a:lstStyle/>
        <a:p>
          <a:r>
            <a:rPr lang="es-MX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Colocan </a:t>
          </a:r>
          <a:r>
            <a:rPr lang="es-MX" b="1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al centro la función educativa</a:t>
          </a:r>
          <a:r>
            <a:rPr lang="es-MX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 de las escuelas, reivindicando su tarea primordial.</a:t>
          </a:r>
          <a:endParaRPr lang="es-MX" dirty="0">
            <a:effectLst/>
            <a:ea typeface="Calibri"/>
            <a:cs typeface="Times New Roman"/>
          </a:endParaRPr>
        </a:p>
      </dgm:t>
    </dgm:pt>
    <dgm:pt modelId="{8C9E7A71-B69E-47F8-AC30-E2703E5BA716}" type="parTrans" cxnId="{E2D59C9F-B103-4172-A6AA-347E25112FC0}">
      <dgm:prSet/>
      <dgm:spPr/>
      <dgm:t>
        <a:bodyPr/>
        <a:lstStyle/>
        <a:p>
          <a:endParaRPr lang="es-MX"/>
        </a:p>
      </dgm:t>
    </dgm:pt>
    <dgm:pt modelId="{D41C303B-6ACC-4DD5-B914-A4EA6FDA5F53}" type="sibTrans" cxnId="{E2D59C9F-B103-4172-A6AA-347E25112FC0}">
      <dgm:prSet/>
      <dgm:spPr/>
      <dgm:t>
        <a:bodyPr/>
        <a:lstStyle/>
        <a:p>
          <a:endParaRPr lang="es-MX"/>
        </a:p>
      </dgm:t>
    </dgm:pt>
    <dgm:pt modelId="{D1DC8BB4-2FEB-4661-8ABA-D34F68C02906}" type="pres">
      <dgm:prSet presAssocID="{8F68F908-B28C-4E3E-A85C-199668B2182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ABC1494-44BD-4251-9C3C-6255873211F7}" type="pres">
      <dgm:prSet presAssocID="{8F68F908-B28C-4E3E-A85C-199668B21827}" presName="wedge1" presStyleLbl="node1" presStyleIdx="0" presStyleCnt="5" custLinFactNeighborX="-3128" custLinFactNeighborY="4416"/>
      <dgm:spPr/>
      <dgm:t>
        <a:bodyPr/>
        <a:lstStyle/>
        <a:p>
          <a:endParaRPr lang="es-MX"/>
        </a:p>
      </dgm:t>
    </dgm:pt>
    <dgm:pt modelId="{2755E602-456D-433E-B91A-F1F0847F0C39}" type="pres">
      <dgm:prSet presAssocID="{8F68F908-B28C-4E3E-A85C-199668B21827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30710A4-C8EB-4E0D-9D39-2202EA9EEA34}" type="pres">
      <dgm:prSet presAssocID="{8F68F908-B28C-4E3E-A85C-199668B21827}" presName="wedge2" presStyleLbl="node1" presStyleIdx="1" presStyleCnt="5"/>
      <dgm:spPr/>
      <dgm:t>
        <a:bodyPr/>
        <a:lstStyle/>
        <a:p>
          <a:endParaRPr lang="es-MX"/>
        </a:p>
      </dgm:t>
    </dgm:pt>
    <dgm:pt modelId="{7359FF3C-3762-4E5F-B55C-F883BBAAD747}" type="pres">
      <dgm:prSet presAssocID="{8F68F908-B28C-4E3E-A85C-199668B21827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B8027C2-B98F-4B6C-BE9C-0970B0EA7305}" type="pres">
      <dgm:prSet presAssocID="{8F68F908-B28C-4E3E-A85C-199668B21827}" presName="wedge3" presStyleLbl="node1" presStyleIdx="2" presStyleCnt="5"/>
      <dgm:spPr/>
      <dgm:t>
        <a:bodyPr/>
        <a:lstStyle/>
        <a:p>
          <a:endParaRPr lang="es-MX"/>
        </a:p>
      </dgm:t>
    </dgm:pt>
    <dgm:pt modelId="{FE406069-8795-4A76-AC25-80EF3C0CA721}" type="pres">
      <dgm:prSet presAssocID="{8F68F908-B28C-4E3E-A85C-199668B21827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EC8A892-74B6-4C27-B96C-D38C5FCE565E}" type="pres">
      <dgm:prSet presAssocID="{8F68F908-B28C-4E3E-A85C-199668B21827}" presName="wedge4" presStyleLbl="node1" presStyleIdx="3" presStyleCnt="5"/>
      <dgm:spPr/>
      <dgm:t>
        <a:bodyPr/>
        <a:lstStyle/>
        <a:p>
          <a:endParaRPr lang="es-MX"/>
        </a:p>
      </dgm:t>
    </dgm:pt>
    <dgm:pt modelId="{584489AA-C0A5-41AD-B64C-5084F4D459F9}" type="pres">
      <dgm:prSet presAssocID="{8F68F908-B28C-4E3E-A85C-199668B21827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C16A1D-A2D2-4436-B03C-7B56F88912F1}" type="pres">
      <dgm:prSet presAssocID="{8F68F908-B28C-4E3E-A85C-199668B21827}" presName="wedge5" presStyleLbl="node1" presStyleIdx="4" presStyleCnt="5" custLinFactNeighborY="-406"/>
      <dgm:spPr/>
      <dgm:t>
        <a:bodyPr/>
        <a:lstStyle/>
        <a:p>
          <a:endParaRPr lang="es-MX"/>
        </a:p>
      </dgm:t>
    </dgm:pt>
    <dgm:pt modelId="{C951072D-DE86-4143-839C-230C4332B8E6}" type="pres">
      <dgm:prSet presAssocID="{8F68F908-B28C-4E3E-A85C-199668B21827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50D50E1-0350-463D-8216-76AA451AD91C}" type="presOf" srcId="{D0EAA2D4-481A-409C-950F-F9369784477E}" destId="{73C16A1D-A2D2-4436-B03C-7B56F88912F1}" srcOrd="0" destOrd="0" presId="urn:microsoft.com/office/officeart/2005/8/layout/chart3"/>
    <dgm:cxn modelId="{7C29026A-4F14-416B-B6EE-439ECC38728D}" type="presOf" srcId="{8F68F908-B28C-4E3E-A85C-199668B21827}" destId="{D1DC8BB4-2FEB-4661-8ABA-D34F68C02906}" srcOrd="0" destOrd="0" presId="urn:microsoft.com/office/officeart/2005/8/layout/chart3"/>
    <dgm:cxn modelId="{691FDF31-7F11-4B78-8430-6B7B901BC0E4}" type="presOf" srcId="{3E9D5DAE-354C-418D-9B03-AB2F93A21351}" destId="{FE406069-8795-4A76-AC25-80EF3C0CA721}" srcOrd="1" destOrd="0" presId="urn:microsoft.com/office/officeart/2005/8/layout/chart3"/>
    <dgm:cxn modelId="{95F09FD4-4302-47A9-AA44-F0D49BCEA674}" type="presOf" srcId="{3E9D5DAE-354C-418D-9B03-AB2F93A21351}" destId="{DB8027C2-B98F-4B6C-BE9C-0970B0EA7305}" srcOrd="0" destOrd="0" presId="urn:microsoft.com/office/officeart/2005/8/layout/chart3"/>
    <dgm:cxn modelId="{93B07C7D-95BF-41A3-962D-47B01F21495A}" srcId="{8F68F908-B28C-4E3E-A85C-199668B21827}" destId="{77A2E987-714B-4C95-9A41-A2AFCDD17DBC}" srcOrd="0" destOrd="0" parTransId="{DA433978-9938-405A-8CDF-39A08ACDE3FF}" sibTransId="{A1C9AA1E-E2F5-41B4-A08D-E18ECC091581}"/>
    <dgm:cxn modelId="{E2D59C9F-B103-4172-A6AA-347E25112FC0}" srcId="{8F68F908-B28C-4E3E-A85C-199668B21827}" destId="{D0EAA2D4-481A-409C-950F-F9369784477E}" srcOrd="4" destOrd="0" parTransId="{8C9E7A71-B69E-47F8-AC30-E2703E5BA716}" sibTransId="{D41C303B-6ACC-4DD5-B914-A4EA6FDA5F53}"/>
    <dgm:cxn modelId="{7B569888-51E3-457A-A3A1-D9B7B731EF34}" srcId="{8F68F908-B28C-4E3E-A85C-199668B21827}" destId="{BFF39C7C-F76E-442D-A662-5B22C0ECB223}" srcOrd="1" destOrd="0" parTransId="{AF07DA0A-DE79-4FC9-8467-2C70C8B85522}" sibTransId="{BD1927AF-87B4-43C3-8081-107D6866D3F4}"/>
    <dgm:cxn modelId="{37B1460B-5500-4294-A77F-70B9C8742F7F}" type="presOf" srcId="{77A2E987-714B-4C95-9A41-A2AFCDD17DBC}" destId="{2755E602-456D-433E-B91A-F1F0847F0C39}" srcOrd="1" destOrd="0" presId="urn:microsoft.com/office/officeart/2005/8/layout/chart3"/>
    <dgm:cxn modelId="{7495DE3D-85B3-413C-B05D-099056F387BC}" type="presOf" srcId="{77A2E987-714B-4C95-9A41-A2AFCDD17DBC}" destId="{8ABC1494-44BD-4251-9C3C-6255873211F7}" srcOrd="0" destOrd="0" presId="urn:microsoft.com/office/officeart/2005/8/layout/chart3"/>
    <dgm:cxn modelId="{59932F69-B95E-4B7A-8B54-8D768EBA0E81}" srcId="{8F68F908-B28C-4E3E-A85C-199668B21827}" destId="{3E9D5DAE-354C-418D-9B03-AB2F93A21351}" srcOrd="2" destOrd="0" parTransId="{11ACAB54-C0C6-4900-83C6-DB650C21BB12}" sibTransId="{137776FC-0AF5-4B68-986D-30621C8E2DE3}"/>
    <dgm:cxn modelId="{CFCC99DA-ECAE-46B8-80E9-E2C98E4B1108}" srcId="{8F68F908-B28C-4E3E-A85C-199668B21827}" destId="{1CB910B9-3229-42BE-899A-DED30C126512}" srcOrd="3" destOrd="0" parTransId="{2FB70D21-3CFE-4B4C-B806-C1995877A84A}" sibTransId="{501A0809-CA33-4D56-BB35-781144687144}"/>
    <dgm:cxn modelId="{F5B46480-2ED7-4886-93E7-7D9258670689}" type="presOf" srcId="{BFF39C7C-F76E-442D-A662-5B22C0ECB223}" destId="{7359FF3C-3762-4E5F-B55C-F883BBAAD747}" srcOrd="1" destOrd="0" presId="urn:microsoft.com/office/officeart/2005/8/layout/chart3"/>
    <dgm:cxn modelId="{878C87FD-5C5C-42A0-9FCB-893904337FB2}" type="presOf" srcId="{BFF39C7C-F76E-442D-A662-5B22C0ECB223}" destId="{430710A4-C8EB-4E0D-9D39-2202EA9EEA34}" srcOrd="0" destOrd="0" presId="urn:microsoft.com/office/officeart/2005/8/layout/chart3"/>
    <dgm:cxn modelId="{D73DAEB3-D16A-40DC-8D14-632289A02CFA}" type="presOf" srcId="{D0EAA2D4-481A-409C-950F-F9369784477E}" destId="{C951072D-DE86-4143-839C-230C4332B8E6}" srcOrd="1" destOrd="0" presId="urn:microsoft.com/office/officeart/2005/8/layout/chart3"/>
    <dgm:cxn modelId="{FB90A3CC-1DD6-40BD-9394-C5D9F912637E}" type="presOf" srcId="{1CB910B9-3229-42BE-899A-DED30C126512}" destId="{0EC8A892-74B6-4C27-B96C-D38C5FCE565E}" srcOrd="0" destOrd="0" presId="urn:microsoft.com/office/officeart/2005/8/layout/chart3"/>
    <dgm:cxn modelId="{575A17A2-9E7B-460D-B79A-A385DF6E5BA7}" type="presOf" srcId="{1CB910B9-3229-42BE-899A-DED30C126512}" destId="{584489AA-C0A5-41AD-B64C-5084F4D459F9}" srcOrd="1" destOrd="0" presId="urn:microsoft.com/office/officeart/2005/8/layout/chart3"/>
    <dgm:cxn modelId="{2E155EF0-A27E-4F95-BADE-BEB522801898}" type="presParOf" srcId="{D1DC8BB4-2FEB-4661-8ABA-D34F68C02906}" destId="{8ABC1494-44BD-4251-9C3C-6255873211F7}" srcOrd="0" destOrd="0" presId="urn:microsoft.com/office/officeart/2005/8/layout/chart3"/>
    <dgm:cxn modelId="{C0915A04-1494-4D0B-BA43-D8944D4A6E7E}" type="presParOf" srcId="{D1DC8BB4-2FEB-4661-8ABA-D34F68C02906}" destId="{2755E602-456D-433E-B91A-F1F0847F0C39}" srcOrd="1" destOrd="0" presId="urn:microsoft.com/office/officeart/2005/8/layout/chart3"/>
    <dgm:cxn modelId="{E0015BCC-BCA8-4CE2-8D15-022A1A3AD1FC}" type="presParOf" srcId="{D1DC8BB4-2FEB-4661-8ABA-D34F68C02906}" destId="{430710A4-C8EB-4E0D-9D39-2202EA9EEA34}" srcOrd="2" destOrd="0" presId="urn:microsoft.com/office/officeart/2005/8/layout/chart3"/>
    <dgm:cxn modelId="{7A332550-6B60-43B1-97E0-A10E14D292EC}" type="presParOf" srcId="{D1DC8BB4-2FEB-4661-8ABA-D34F68C02906}" destId="{7359FF3C-3762-4E5F-B55C-F883BBAAD747}" srcOrd="3" destOrd="0" presId="urn:microsoft.com/office/officeart/2005/8/layout/chart3"/>
    <dgm:cxn modelId="{172C2EB1-E880-44B5-9E15-55874F969AD1}" type="presParOf" srcId="{D1DC8BB4-2FEB-4661-8ABA-D34F68C02906}" destId="{DB8027C2-B98F-4B6C-BE9C-0970B0EA7305}" srcOrd="4" destOrd="0" presId="urn:microsoft.com/office/officeart/2005/8/layout/chart3"/>
    <dgm:cxn modelId="{FE5C9BD5-B777-4FE7-9E32-8B41D12DA5F5}" type="presParOf" srcId="{D1DC8BB4-2FEB-4661-8ABA-D34F68C02906}" destId="{FE406069-8795-4A76-AC25-80EF3C0CA721}" srcOrd="5" destOrd="0" presId="urn:microsoft.com/office/officeart/2005/8/layout/chart3"/>
    <dgm:cxn modelId="{22631CBB-3FD8-489C-9DCC-800F5590E816}" type="presParOf" srcId="{D1DC8BB4-2FEB-4661-8ABA-D34F68C02906}" destId="{0EC8A892-74B6-4C27-B96C-D38C5FCE565E}" srcOrd="6" destOrd="0" presId="urn:microsoft.com/office/officeart/2005/8/layout/chart3"/>
    <dgm:cxn modelId="{BBAB43A6-3446-43CE-9007-494555ED9A31}" type="presParOf" srcId="{D1DC8BB4-2FEB-4661-8ABA-D34F68C02906}" destId="{584489AA-C0A5-41AD-B64C-5084F4D459F9}" srcOrd="7" destOrd="0" presId="urn:microsoft.com/office/officeart/2005/8/layout/chart3"/>
    <dgm:cxn modelId="{BAAE033E-584A-4664-B4F4-6FD060122790}" type="presParOf" srcId="{D1DC8BB4-2FEB-4661-8ABA-D34F68C02906}" destId="{73C16A1D-A2D2-4436-B03C-7B56F88912F1}" srcOrd="8" destOrd="0" presId="urn:microsoft.com/office/officeart/2005/8/layout/chart3"/>
    <dgm:cxn modelId="{0E336E21-E041-49BE-B542-762B8EB563F6}" type="presParOf" srcId="{D1DC8BB4-2FEB-4661-8ABA-D34F68C02906}" destId="{C951072D-DE86-4143-839C-230C4332B8E6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5547831-A844-4083-A721-C1D62B72FD66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9A6429E1-A456-4226-BD3C-1A0EB061AB3C}">
      <dgm:prSet phldrT="[Texto]"/>
      <dgm:spPr/>
      <dgm:t>
        <a:bodyPr/>
        <a:lstStyle/>
        <a:p>
          <a:r>
            <a:rPr lang="es-MX" b="1" dirty="0" smtClean="0"/>
            <a:t>Aula</a:t>
          </a:r>
          <a:endParaRPr lang="es-MX" b="1" dirty="0"/>
        </a:p>
      </dgm:t>
    </dgm:pt>
    <dgm:pt modelId="{F713D897-BAA9-4F81-9496-7C53AE10F345}" type="parTrans" cxnId="{612B8DD3-7960-4891-B8DE-1AEFF694FEC4}">
      <dgm:prSet/>
      <dgm:spPr/>
      <dgm:t>
        <a:bodyPr/>
        <a:lstStyle/>
        <a:p>
          <a:endParaRPr lang="es-MX" b="1"/>
        </a:p>
      </dgm:t>
    </dgm:pt>
    <dgm:pt modelId="{51A7966B-D529-4A2F-9367-8058BDDE0AA5}" type="sibTrans" cxnId="{612B8DD3-7960-4891-B8DE-1AEFF694FEC4}">
      <dgm:prSet/>
      <dgm:spPr/>
      <dgm:t>
        <a:bodyPr/>
        <a:lstStyle/>
        <a:p>
          <a:endParaRPr lang="es-MX" b="1"/>
        </a:p>
      </dgm:t>
    </dgm:pt>
    <dgm:pt modelId="{C5F85DBD-761B-48E1-B865-8A7524B8897C}">
      <dgm:prSet phldrT="[Texto]"/>
      <dgm:spPr/>
      <dgm:t>
        <a:bodyPr/>
        <a:lstStyle/>
        <a:p>
          <a:r>
            <a:rPr lang="es-MX" b="1" dirty="0" smtClean="0"/>
            <a:t>Escuela </a:t>
          </a:r>
          <a:endParaRPr lang="es-MX" b="1" dirty="0"/>
        </a:p>
      </dgm:t>
    </dgm:pt>
    <dgm:pt modelId="{41A17DFD-41E8-4D2A-AFC7-B060A238536F}" type="parTrans" cxnId="{E533E98D-67DF-42A6-BC36-992C76EB1071}">
      <dgm:prSet/>
      <dgm:spPr/>
      <dgm:t>
        <a:bodyPr/>
        <a:lstStyle/>
        <a:p>
          <a:endParaRPr lang="es-MX" b="1"/>
        </a:p>
      </dgm:t>
    </dgm:pt>
    <dgm:pt modelId="{46C5D464-B74E-4A8B-A519-F40AF31DDE63}" type="sibTrans" cxnId="{E533E98D-67DF-42A6-BC36-992C76EB1071}">
      <dgm:prSet/>
      <dgm:spPr/>
      <dgm:t>
        <a:bodyPr/>
        <a:lstStyle/>
        <a:p>
          <a:endParaRPr lang="es-MX" b="1"/>
        </a:p>
      </dgm:t>
    </dgm:pt>
    <dgm:pt modelId="{4FC91C71-CFA5-40D3-936A-6B69E94EE466}">
      <dgm:prSet phldrT="[Texto]"/>
      <dgm:spPr/>
      <dgm:t>
        <a:bodyPr/>
        <a:lstStyle/>
        <a:p>
          <a:r>
            <a:rPr lang="es-MX" b="1" dirty="0" smtClean="0"/>
            <a:t>Maestros</a:t>
          </a:r>
          <a:endParaRPr lang="es-MX" b="1" dirty="0"/>
        </a:p>
      </dgm:t>
    </dgm:pt>
    <dgm:pt modelId="{9BF2969D-CEED-46B5-9D8F-42B3A5C4EB48}" type="parTrans" cxnId="{40912950-C95B-4671-B7C9-0C168EBF025E}">
      <dgm:prSet/>
      <dgm:spPr/>
      <dgm:t>
        <a:bodyPr/>
        <a:lstStyle/>
        <a:p>
          <a:endParaRPr lang="es-MX" b="1"/>
        </a:p>
      </dgm:t>
    </dgm:pt>
    <dgm:pt modelId="{73F544B1-EBCB-4389-B358-1DE544B8C96A}" type="sibTrans" cxnId="{40912950-C95B-4671-B7C9-0C168EBF025E}">
      <dgm:prSet/>
      <dgm:spPr/>
      <dgm:t>
        <a:bodyPr/>
        <a:lstStyle/>
        <a:p>
          <a:endParaRPr lang="es-MX" b="1"/>
        </a:p>
      </dgm:t>
    </dgm:pt>
    <dgm:pt modelId="{E064E4F8-67A5-4BA6-B8FA-02A8CBFA7754}">
      <dgm:prSet phldrT="[Texto]"/>
      <dgm:spPr/>
      <dgm:t>
        <a:bodyPr/>
        <a:lstStyle/>
        <a:p>
          <a:r>
            <a:rPr lang="es-MX" b="1" dirty="0" smtClean="0"/>
            <a:t>Padres de familia</a:t>
          </a:r>
          <a:endParaRPr lang="es-MX" b="1" dirty="0"/>
        </a:p>
      </dgm:t>
    </dgm:pt>
    <dgm:pt modelId="{984F08D0-C9B5-4A31-B67D-D117B5DCD8F6}" type="parTrans" cxnId="{61254A3C-8727-43F7-9F59-A76E1C987375}">
      <dgm:prSet/>
      <dgm:spPr/>
      <dgm:t>
        <a:bodyPr/>
        <a:lstStyle/>
        <a:p>
          <a:endParaRPr lang="es-MX" b="1"/>
        </a:p>
      </dgm:t>
    </dgm:pt>
    <dgm:pt modelId="{D8C9F44C-427F-44A7-A06A-65998EF5D878}" type="sibTrans" cxnId="{61254A3C-8727-43F7-9F59-A76E1C987375}">
      <dgm:prSet/>
      <dgm:spPr/>
      <dgm:t>
        <a:bodyPr/>
        <a:lstStyle/>
        <a:p>
          <a:endParaRPr lang="es-MX" b="1"/>
        </a:p>
      </dgm:t>
    </dgm:pt>
    <dgm:pt modelId="{5DFF7794-6CC7-42F8-A1FA-CCF243871535}">
      <dgm:prSet phldrT="[Texto]"/>
      <dgm:spPr/>
      <dgm:t>
        <a:bodyPr/>
        <a:lstStyle/>
        <a:p>
          <a:r>
            <a:rPr lang="es-MX" b="1" dirty="0" smtClean="0"/>
            <a:t>Medir avances</a:t>
          </a:r>
          <a:endParaRPr lang="es-MX" b="1" dirty="0"/>
        </a:p>
      </dgm:t>
    </dgm:pt>
    <dgm:pt modelId="{456675B7-5B24-4E90-B495-953954532BCA}" type="parTrans" cxnId="{903F5204-F804-484F-A493-B71E221A5852}">
      <dgm:prSet/>
      <dgm:spPr/>
      <dgm:t>
        <a:bodyPr/>
        <a:lstStyle/>
        <a:p>
          <a:endParaRPr lang="es-MX" b="1"/>
        </a:p>
      </dgm:t>
    </dgm:pt>
    <dgm:pt modelId="{233F4CE4-F05F-402B-8F28-BF9E3D60499E}" type="sibTrans" cxnId="{903F5204-F804-484F-A493-B71E221A5852}">
      <dgm:prSet/>
      <dgm:spPr/>
      <dgm:t>
        <a:bodyPr/>
        <a:lstStyle/>
        <a:p>
          <a:endParaRPr lang="es-MX" b="1"/>
        </a:p>
      </dgm:t>
    </dgm:pt>
    <dgm:pt modelId="{1F158CB5-3682-4341-AFAD-F2C008E2EDC1}">
      <dgm:prSet phldrT="[Texto]"/>
      <dgm:spPr/>
      <dgm:t>
        <a:bodyPr/>
        <a:lstStyle/>
        <a:p>
          <a:r>
            <a:rPr lang="es-MX" b="1" dirty="0" smtClean="0"/>
            <a:t>Asesoría Técnica</a:t>
          </a:r>
          <a:endParaRPr lang="es-MX" b="1" dirty="0"/>
        </a:p>
      </dgm:t>
    </dgm:pt>
    <dgm:pt modelId="{98A34CEA-F58F-4F02-810D-D023E24CFFC7}" type="parTrans" cxnId="{1EBBEE7A-45CD-43F5-B1FB-000F3B4A428B}">
      <dgm:prSet/>
      <dgm:spPr/>
      <dgm:t>
        <a:bodyPr/>
        <a:lstStyle/>
        <a:p>
          <a:endParaRPr lang="es-MX" b="1"/>
        </a:p>
      </dgm:t>
    </dgm:pt>
    <dgm:pt modelId="{3A154E47-A99C-4E03-85C4-4662A39D027D}" type="sibTrans" cxnId="{1EBBEE7A-45CD-43F5-B1FB-000F3B4A428B}">
      <dgm:prSet/>
      <dgm:spPr/>
      <dgm:t>
        <a:bodyPr/>
        <a:lstStyle/>
        <a:p>
          <a:endParaRPr lang="es-MX" b="1"/>
        </a:p>
      </dgm:t>
    </dgm:pt>
    <dgm:pt modelId="{52D3A5FE-391D-49E7-BD1E-D817D2CD9B21}">
      <dgm:prSet phldrT="[Texto]"/>
      <dgm:spPr/>
      <dgm:t>
        <a:bodyPr/>
        <a:lstStyle/>
        <a:p>
          <a:r>
            <a:rPr lang="es-MX" b="1" dirty="0" smtClean="0"/>
            <a:t>Materiales e insumos educativos</a:t>
          </a:r>
          <a:endParaRPr lang="es-MX" b="1" dirty="0"/>
        </a:p>
      </dgm:t>
    </dgm:pt>
    <dgm:pt modelId="{AED91C30-9FDF-4BBC-AA11-F5185B21C3FD}" type="parTrans" cxnId="{82515CA1-AB57-49D5-A1A9-D99C861C3092}">
      <dgm:prSet/>
      <dgm:spPr/>
      <dgm:t>
        <a:bodyPr/>
        <a:lstStyle/>
        <a:p>
          <a:endParaRPr lang="es-MX" b="1"/>
        </a:p>
      </dgm:t>
    </dgm:pt>
    <dgm:pt modelId="{EA5A665E-719C-441E-9435-ED3192E8F4E5}" type="sibTrans" cxnId="{82515CA1-AB57-49D5-A1A9-D99C861C3092}">
      <dgm:prSet/>
      <dgm:spPr/>
      <dgm:t>
        <a:bodyPr/>
        <a:lstStyle/>
        <a:p>
          <a:endParaRPr lang="es-MX" b="1"/>
        </a:p>
      </dgm:t>
    </dgm:pt>
    <dgm:pt modelId="{7268D741-088B-4A6E-9764-3029B3CD9335}" type="pres">
      <dgm:prSet presAssocID="{25547831-A844-4083-A721-C1D62B72FD6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CE7A1106-14BB-42E1-8547-E28AAC0B1FA5}" type="pres">
      <dgm:prSet presAssocID="{25547831-A844-4083-A721-C1D62B72FD66}" presName="Name1" presStyleCnt="0"/>
      <dgm:spPr/>
    </dgm:pt>
    <dgm:pt modelId="{11AB669C-6A4B-47E8-82EB-B5D77573596A}" type="pres">
      <dgm:prSet presAssocID="{25547831-A844-4083-A721-C1D62B72FD66}" presName="cycle" presStyleCnt="0"/>
      <dgm:spPr/>
    </dgm:pt>
    <dgm:pt modelId="{39B042D4-04DF-4FFD-A240-AE2931DBB8FA}" type="pres">
      <dgm:prSet presAssocID="{25547831-A844-4083-A721-C1D62B72FD66}" presName="srcNode" presStyleLbl="node1" presStyleIdx="0" presStyleCnt="7"/>
      <dgm:spPr/>
    </dgm:pt>
    <dgm:pt modelId="{4B8D1A2B-6896-4180-994D-9A1AD51522DD}" type="pres">
      <dgm:prSet presAssocID="{25547831-A844-4083-A721-C1D62B72FD66}" presName="conn" presStyleLbl="parChTrans1D2" presStyleIdx="0" presStyleCnt="1"/>
      <dgm:spPr/>
      <dgm:t>
        <a:bodyPr/>
        <a:lstStyle/>
        <a:p>
          <a:endParaRPr lang="es-MX"/>
        </a:p>
      </dgm:t>
    </dgm:pt>
    <dgm:pt modelId="{22940D4F-C282-4AC3-B035-C82A822396DD}" type="pres">
      <dgm:prSet presAssocID="{25547831-A844-4083-A721-C1D62B72FD66}" presName="extraNode" presStyleLbl="node1" presStyleIdx="0" presStyleCnt="7"/>
      <dgm:spPr/>
    </dgm:pt>
    <dgm:pt modelId="{39F21844-D8E4-4E5E-8AA5-8D5D1A66F982}" type="pres">
      <dgm:prSet presAssocID="{25547831-A844-4083-A721-C1D62B72FD66}" presName="dstNode" presStyleLbl="node1" presStyleIdx="0" presStyleCnt="7"/>
      <dgm:spPr/>
    </dgm:pt>
    <dgm:pt modelId="{B539DBE0-5DAA-40EA-A63C-38B52502CE3E}" type="pres">
      <dgm:prSet presAssocID="{9A6429E1-A456-4226-BD3C-1A0EB061AB3C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C59652F-78CC-48B3-B06B-30FADAD90D11}" type="pres">
      <dgm:prSet presAssocID="{9A6429E1-A456-4226-BD3C-1A0EB061AB3C}" presName="accent_1" presStyleCnt="0"/>
      <dgm:spPr/>
    </dgm:pt>
    <dgm:pt modelId="{A01A7E89-7731-4193-8469-AA4F69A350E2}" type="pres">
      <dgm:prSet presAssocID="{9A6429E1-A456-4226-BD3C-1A0EB061AB3C}" presName="accentRepeatNode" presStyleLbl="solidFgAcc1" presStyleIdx="0" presStyleCnt="7"/>
      <dgm:spPr/>
    </dgm:pt>
    <dgm:pt modelId="{081A89CD-C5CA-4A70-A214-C59AD7C378D6}" type="pres">
      <dgm:prSet presAssocID="{C5F85DBD-761B-48E1-B865-8A7524B8897C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E5116C3-3FEF-4D24-86E9-27A1A73B5338}" type="pres">
      <dgm:prSet presAssocID="{C5F85DBD-761B-48E1-B865-8A7524B8897C}" presName="accent_2" presStyleCnt="0"/>
      <dgm:spPr/>
    </dgm:pt>
    <dgm:pt modelId="{C273F2F0-C517-43A1-A23A-3DD775AFCD6C}" type="pres">
      <dgm:prSet presAssocID="{C5F85DBD-761B-48E1-B865-8A7524B8897C}" presName="accentRepeatNode" presStyleLbl="solidFgAcc1" presStyleIdx="1" presStyleCnt="7"/>
      <dgm:spPr/>
    </dgm:pt>
    <dgm:pt modelId="{5EADC552-9510-4205-B6CA-550CF380C8AE}" type="pres">
      <dgm:prSet presAssocID="{4FC91C71-CFA5-40D3-936A-6B69E94EE466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AA33901-7BA7-4A21-820C-4CFCFF6E3B16}" type="pres">
      <dgm:prSet presAssocID="{4FC91C71-CFA5-40D3-936A-6B69E94EE466}" presName="accent_3" presStyleCnt="0"/>
      <dgm:spPr/>
    </dgm:pt>
    <dgm:pt modelId="{9E5BDB25-6762-4B3C-8EB0-2FE4BA5E7C92}" type="pres">
      <dgm:prSet presAssocID="{4FC91C71-CFA5-40D3-936A-6B69E94EE466}" presName="accentRepeatNode" presStyleLbl="solidFgAcc1" presStyleIdx="2" presStyleCnt="7"/>
      <dgm:spPr/>
    </dgm:pt>
    <dgm:pt modelId="{732A1B63-E828-463C-BEB0-89255240AEC6}" type="pres">
      <dgm:prSet presAssocID="{E064E4F8-67A5-4BA6-B8FA-02A8CBFA7754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293F28D-0FB3-490A-86C4-9717E1E37C39}" type="pres">
      <dgm:prSet presAssocID="{E064E4F8-67A5-4BA6-B8FA-02A8CBFA7754}" presName="accent_4" presStyleCnt="0"/>
      <dgm:spPr/>
    </dgm:pt>
    <dgm:pt modelId="{4BFC7E21-3232-4E00-835A-283A4ED17A3A}" type="pres">
      <dgm:prSet presAssocID="{E064E4F8-67A5-4BA6-B8FA-02A8CBFA7754}" presName="accentRepeatNode" presStyleLbl="solidFgAcc1" presStyleIdx="3" presStyleCnt="7"/>
      <dgm:spPr/>
    </dgm:pt>
    <dgm:pt modelId="{0F1CA2F2-2EFD-42F2-908B-77E2341E3F5C}" type="pres">
      <dgm:prSet presAssocID="{5DFF7794-6CC7-42F8-A1FA-CCF243871535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26C6E77-3FFB-4E69-B32F-1AB2115481E7}" type="pres">
      <dgm:prSet presAssocID="{5DFF7794-6CC7-42F8-A1FA-CCF243871535}" presName="accent_5" presStyleCnt="0"/>
      <dgm:spPr/>
    </dgm:pt>
    <dgm:pt modelId="{1A445969-CC42-40A1-B926-A31E8C126F23}" type="pres">
      <dgm:prSet presAssocID="{5DFF7794-6CC7-42F8-A1FA-CCF243871535}" presName="accentRepeatNode" presStyleLbl="solidFgAcc1" presStyleIdx="4" presStyleCnt="7"/>
      <dgm:spPr/>
    </dgm:pt>
    <dgm:pt modelId="{2FCBDC73-E8D1-4F6A-B1B0-6F467AD7A28C}" type="pres">
      <dgm:prSet presAssocID="{1F158CB5-3682-4341-AFAD-F2C008E2EDC1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BA6C4D4-56BC-491A-9E56-1D34CE7A8EE9}" type="pres">
      <dgm:prSet presAssocID="{1F158CB5-3682-4341-AFAD-F2C008E2EDC1}" presName="accent_6" presStyleCnt="0"/>
      <dgm:spPr/>
    </dgm:pt>
    <dgm:pt modelId="{58113339-F454-472B-BDD5-2A98636B32E0}" type="pres">
      <dgm:prSet presAssocID="{1F158CB5-3682-4341-AFAD-F2C008E2EDC1}" presName="accentRepeatNode" presStyleLbl="solidFgAcc1" presStyleIdx="5" presStyleCnt="7"/>
      <dgm:spPr/>
    </dgm:pt>
    <dgm:pt modelId="{32B04A35-733F-494B-BD42-C5DDBC57D4A7}" type="pres">
      <dgm:prSet presAssocID="{52D3A5FE-391D-49E7-BD1E-D817D2CD9B21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7C849F7-C85A-4A46-ADA6-9E1EA0D44CBB}" type="pres">
      <dgm:prSet presAssocID="{52D3A5FE-391D-49E7-BD1E-D817D2CD9B21}" presName="accent_7" presStyleCnt="0"/>
      <dgm:spPr/>
    </dgm:pt>
    <dgm:pt modelId="{6CE0920F-D66A-4974-AEF1-4A97B92A5EC5}" type="pres">
      <dgm:prSet presAssocID="{52D3A5FE-391D-49E7-BD1E-D817D2CD9B21}" presName="accentRepeatNode" presStyleLbl="solidFgAcc1" presStyleIdx="6" presStyleCnt="7"/>
      <dgm:spPr/>
    </dgm:pt>
  </dgm:ptLst>
  <dgm:cxnLst>
    <dgm:cxn modelId="{89845FCD-DA94-4ACB-9D82-2BE0F827C04B}" type="presOf" srcId="{C5F85DBD-761B-48E1-B865-8A7524B8897C}" destId="{081A89CD-C5CA-4A70-A214-C59AD7C378D6}" srcOrd="0" destOrd="0" presId="urn:microsoft.com/office/officeart/2008/layout/VerticalCurvedList"/>
    <dgm:cxn modelId="{9C7B26C6-0AA7-465D-A8EB-7049FE8DCB81}" type="presOf" srcId="{9A6429E1-A456-4226-BD3C-1A0EB061AB3C}" destId="{B539DBE0-5DAA-40EA-A63C-38B52502CE3E}" srcOrd="0" destOrd="0" presId="urn:microsoft.com/office/officeart/2008/layout/VerticalCurvedList"/>
    <dgm:cxn modelId="{612B8DD3-7960-4891-B8DE-1AEFF694FEC4}" srcId="{25547831-A844-4083-A721-C1D62B72FD66}" destId="{9A6429E1-A456-4226-BD3C-1A0EB061AB3C}" srcOrd="0" destOrd="0" parTransId="{F713D897-BAA9-4F81-9496-7C53AE10F345}" sibTransId="{51A7966B-D529-4A2F-9367-8058BDDE0AA5}"/>
    <dgm:cxn modelId="{61254A3C-8727-43F7-9F59-A76E1C987375}" srcId="{25547831-A844-4083-A721-C1D62B72FD66}" destId="{E064E4F8-67A5-4BA6-B8FA-02A8CBFA7754}" srcOrd="3" destOrd="0" parTransId="{984F08D0-C9B5-4A31-B67D-D117B5DCD8F6}" sibTransId="{D8C9F44C-427F-44A7-A06A-65998EF5D878}"/>
    <dgm:cxn modelId="{903F5204-F804-484F-A493-B71E221A5852}" srcId="{25547831-A844-4083-A721-C1D62B72FD66}" destId="{5DFF7794-6CC7-42F8-A1FA-CCF243871535}" srcOrd="4" destOrd="0" parTransId="{456675B7-5B24-4E90-B495-953954532BCA}" sibTransId="{233F4CE4-F05F-402B-8F28-BF9E3D60499E}"/>
    <dgm:cxn modelId="{40912950-C95B-4671-B7C9-0C168EBF025E}" srcId="{25547831-A844-4083-A721-C1D62B72FD66}" destId="{4FC91C71-CFA5-40D3-936A-6B69E94EE466}" srcOrd="2" destOrd="0" parTransId="{9BF2969D-CEED-46B5-9D8F-42B3A5C4EB48}" sibTransId="{73F544B1-EBCB-4389-B358-1DE544B8C96A}"/>
    <dgm:cxn modelId="{466D2A67-D1D6-4AD6-92E5-D8A8316CB5A8}" type="presOf" srcId="{E064E4F8-67A5-4BA6-B8FA-02A8CBFA7754}" destId="{732A1B63-E828-463C-BEB0-89255240AEC6}" srcOrd="0" destOrd="0" presId="urn:microsoft.com/office/officeart/2008/layout/VerticalCurvedList"/>
    <dgm:cxn modelId="{1EBBEE7A-45CD-43F5-B1FB-000F3B4A428B}" srcId="{25547831-A844-4083-A721-C1D62B72FD66}" destId="{1F158CB5-3682-4341-AFAD-F2C008E2EDC1}" srcOrd="5" destOrd="0" parTransId="{98A34CEA-F58F-4F02-810D-D023E24CFFC7}" sibTransId="{3A154E47-A99C-4E03-85C4-4662A39D027D}"/>
    <dgm:cxn modelId="{E533E98D-67DF-42A6-BC36-992C76EB1071}" srcId="{25547831-A844-4083-A721-C1D62B72FD66}" destId="{C5F85DBD-761B-48E1-B865-8A7524B8897C}" srcOrd="1" destOrd="0" parTransId="{41A17DFD-41E8-4D2A-AFC7-B060A238536F}" sibTransId="{46C5D464-B74E-4A8B-A519-F40AF31DDE63}"/>
    <dgm:cxn modelId="{AF99901C-59A6-4970-A588-0AD4D0318576}" type="presOf" srcId="{25547831-A844-4083-A721-C1D62B72FD66}" destId="{7268D741-088B-4A6E-9764-3029B3CD9335}" srcOrd="0" destOrd="0" presId="urn:microsoft.com/office/officeart/2008/layout/VerticalCurvedList"/>
    <dgm:cxn modelId="{C2984FB8-EC2E-4D3A-8950-D769B7FB8B67}" type="presOf" srcId="{51A7966B-D529-4A2F-9367-8058BDDE0AA5}" destId="{4B8D1A2B-6896-4180-994D-9A1AD51522DD}" srcOrd="0" destOrd="0" presId="urn:microsoft.com/office/officeart/2008/layout/VerticalCurvedList"/>
    <dgm:cxn modelId="{EEB5FAF6-A0D3-45E4-90A6-F15955A91DE6}" type="presOf" srcId="{52D3A5FE-391D-49E7-BD1E-D817D2CD9B21}" destId="{32B04A35-733F-494B-BD42-C5DDBC57D4A7}" srcOrd="0" destOrd="0" presId="urn:microsoft.com/office/officeart/2008/layout/VerticalCurvedList"/>
    <dgm:cxn modelId="{33D1DAFC-1888-40E5-9822-1FDE95010818}" type="presOf" srcId="{1F158CB5-3682-4341-AFAD-F2C008E2EDC1}" destId="{2FCBDC73-E8D1-4F6A-B1B0-6F467AD7A28C}" srcOrd="0" destOrd="0" presId="urn:microsoft.com/office/officeart/2008/layout/VerticalCurvedList"/>
    <dgm:cxn modelId="{DF8D45BC-F3FC-4EBC-A248-56AC3B97C9C6}" type="presOf" srcId="{4FC91C71-CFA5-40D3-936A-6B69E94EE466}" destId="{5EADC552-9510-4205-B6CA-550CF380C8AE}" srcOrd="0" destOrd="0" presId="urn:microsoft.com/office/officeart/2008/layout/VerticalCurvedList"/>
    <dgm:cxn modelId="{82515CA1-AB57-49D5-A1A9-D99C861C3092}" srcId="{25547831-A844-4083-A721-C1D62B72FD66}" destId="{52D3A5FE-391D-49E7-BD1E-D817D2CD9B21}" srcOrd="6" destOrd="0" parTransId="{AED91C30-9FDF-4BBC-AA11-F5185B21C3FD}" sibTransId="{EA5A665E-719C-441E-9435-ED3192E8F4E5}"/>
    <dgm:cxn modelId="{7B1D0A96-1818-4ED6-8221-F4D79DBDBC0E}" type="presOf" srcId="{5DFF7794-6CC7-42F8-A1FA-CCF243871535}" destId="{0F1CA2F2-2EFD-42F2-908B-77E2341E3F5C}" srcOrd="0" destOrd="0" presId="urn:microsoft.com/office/officeart/2008/layout/VerticalCurvedList"/>
    <dgm:cxn modelId="{10766A7E-7F82-4732-815B-1B19451C00A7}" type="presParOf" srcId="{7268D741-088B-4A6E-9764-3029B3CD9335}" destId="{CE7A1106-14BB-42E1-8547-E28AAC0B1FA5}" srcOrd="0" destOrd="0" presId="urn:microsoft.com/office/officeart/2008/layout/VerticalCurvedList"/>
    <dgm:cxn modelId="{ECF91D42-AE6E-43BB-AB9C-48806BBA30C9}" type="presParOf" srcId="{CE7A1106-14BB-42E1-8547-E28AAC0B1FA5}" destId="{11AB669C-6A4B-47E8-82EB-B5D77573596A}" srcOrd="0" destOrd="0" presId="urn:microsoft.com/office/officeart/2008/layout/VerticalCurvedList"/>
    <dgm:cxn modelId="{4B730136-E5B0-4D48-883E-61581E7B7FE1}" type="presParOf" srcId="{11AB669C-6A4B-47E8-82EB-B5D77573596A}" destId="{39B042D4-04DF-4FFD-A240-AE2931DBB8FA}" srcOrd="0" destOrd="0" presId="urn:microsoft.com/office/officeart/2008/layout/VerticalCurvedList"/>
    <dgm:cxn modelId="{2A28548D-5AC9-4436-8A1B-6D71E8F5CBFA}" type="presParOf" srcId="{11AB669C-6A4B-47E8-82EB-B5D77573596A}" destId="{4B8D1A2B-6896-4180-994D-9A1AD51522DD}" srcOrd="1" destOrd="0" presId="urn:microsoft.com/office/officeart/2008/layout/VerticalCurvedList"/>
    <dgm:cxn modelId="{AD6B5E61-0CB8-4FFA-B599-7A1926D1D586}" type="presParOf" srcId="{11AB669C-6A4B-47E8-82EB-B5D77573596A}" destId="{22940D4F-C282-4AC3-B035-C82A822396DD}" srcOrd="2" destOrd="0" presId="urn:microsoft.com/office/officeart/2008/layout/VerticalCurvedList"/>
    <dgm:cxn modelId="{CC8D7F43-C80D-402E-B33D-7757AE83C8C6}" type="presParOf" srcId="{11AB669C-6A4B-47E8-82EB-B5D77573596A}" destId="{39F21844-D8E4-4E5E-8AA5-8D5D1A66F982}" srcOrd="3" destOrd="0" presId="urn:microsoft.com/office/officeart/2008/layout/VerticalCurvedList"/>
    <dgm:cxn modelId="{CD370FB2-67DC-45BC-BD62-A652186B7AF0}" type="presParOf" srcId="{CE7A1106-14BB-42E1-8547-E28AAC0B1FA5}" destId="{B539DBE0-5DAA-40EA-A63C-38B52502CE3E}" srcOrd="1" destOrd="0" presId="urn:microsoft.com/office/officeart/2008/layout/VerticalCurvedList"/>
    <dgm:cxn modelId="{38FB274C-4FB3-42EB-8F30-3876EC279496}" type="presParOf" srcId="{CE7A1106-14BB-42E1-8547-E28AAC0B1FA5}" destId="{5C59652F-78CC-48B3-B06B-30FADAD90D11}" srcOrd="2" destOrd="0" presId="urn:microsoft.com/office/officeart/2008/layout/VerticalCurvedList"/>
    <dgm:cxn modelId="{A4F2E574-ADE7-4D32-94B7-C1DAB31A512A}" type="presParOf" srcId="{5C59652F-78CC-48B3-B06B-30FADAD90D11}" destId="{A01A7E89-7731-4193-8469-AA4F69A350E2}" srcOrd="0" destOrd="0" presId="urn:microsoft.com/office/officeart/2008/layout/VerticalCurvedList"/>
    <dgm:cxn modelId="{E50F2E45-D281-46DE-B276-44F6B1108B82}" type="presParOf" srcId="{CE7A1106-14BB-42E1-8547-E28AAC0B1FA5}" destId="{081A89CD-C5CA-4A70-A214-C59AD7C378D6}" srcOrd="3" destOrd="0" presId="urn:microsoft.com/office/officeart/2008/layout/VerticalCurvedList"/>
    <dgm:cxn modelId="{9C212ECA-1514-424B-A702-0BCC8E4D8F9E}" type="presParOf" srcId="{CE7A1106-14BB-42E1-8547-E28AAC0B1FA5}" destId="{3E5116C3-3FEF-4D24-86E9-27A1A73B5338}" srcOrd="4" destOrd="0" presId="urn:microsoft.com/office/officeart/2008/layout/VerticalCurvedList"/>
    <dgm:cxn modelId="{C7F9F612-7412-42D5-9E0A-424B1A929EFF}" type="presParOf" srcId="{3E5116C3-3FEF-4D24-86E9-27A1A73B5338}" destId="{C273F2F0-C517-43A1-A23A-3DD775AFCD6C}" srcOrd="0" destOrd="0" presId="urn:microsoft.com/office/officeart/2008/layout/VerticalCurvedList"/>
    <dgm:cxn modelId="{E3C4CA6D-7D18-4253-AA75-72D683BA667D}" type="presParOf" srcId="{CE7A1106-14BB-42E1-8547-E28AAC0B1FA5}" destId="{5EADC552-9510-4205-B6CA-550CF380C8AE}" srcOrd="5" destOrd="0" presId="urn:microsoft.com/office/officeart/2008/layout/VerticalCurvedList"/>
    <dgm:cxn modelId="{26A413CB-8F56-487C-A3C7-836161E810E5}" type="presParOf" srcId="{CE7A1106-14BB-42E1-8547-E28AAC0B1FA5}" destId="{8AA33901-7BA7-4A21-820C-4CFCFF6E3B16}" srcOrd="6" destOrd="0" presId="urn:microsoft.com/office/officeart/2008/layout/VerticalCurvedList"/>
    <dgm:cxn modelId="{4DA21634-4CF0-4F36-AD30-DECD5FDC4861}" type="presParOf" srcId="{8AA33901-7BA7-4A21-820C-4CFCFF6E3B16}" destId="{9E5BDB25-6762-4B3C-8EB0-2FE4BA5E7C92}" srcOrd="0" destOrd="0" presId="urn:microsoft.com/office/officeart/2008/layout/VerticalCurvedList"/>
    <dgm:cxn modelId="{D5000DEE-F717-41F3-803B-0BA21B1C0289}" type="presParOf" srcId="{CE7A1106-14BB-42E1-8547-E28AAC0B1FA5}" destId="{732A1B63-E828-463C-BEB0-89255240AEC6}" srcOrd="7" destOrd="0" presId="urn:microsoft.com/office/officeart/2008/layout/VerticalCurvedList"/>
    <dgm:cxn modelId="{B4C4F1CE-C9DE-49C0-A490-282059D56723}" type="presParOf" srcId="{CE7A1106-14BB-42E1-8547-E28AAC0B1FA5}" destId="{0293F28D-0FB3-490A-86C4-9717E1E37C39}" srcOrd="8" destOrd="0" presId="urn:microsoft.com/office/officeart/2008/layout/VerticalCurvedList"/>
    <dgm:cxn modelId="{6026D75C-D150-4B1C-9C63-F283CC28E0D8}" type="presParOf" srcId="{0293F28D-0FB3-490A-86C4-9717E1E37C39}" destId="{4BFC7E21-3232-4E00-835A-283A4ED17A3A}" srcOrd="0" destOrd="0" presId="urn:microsoft.com/office/officeart/2008/layout/VerticalCurvedList"/>
    <dgm:cxn modelId="{0CF6DBCB-021A-45F8-B7C2-186137155A8B}" type="presParOf" srcId="{CE7A1106-14BB-42E1-8547-E28AAC0B1FA5}" destId="{0F1CA2F2-2EFD-42F2-908B-77E2341E3F5C}" srcOrd="9" destOrd="0" presId="urn:microsoft.com/office/officeart/2008/layout/VerticalCurvedList"/>
    <dgm:cxn modelId="{2184B43E-7876-4EA2-9C95-FE77D534A176}" type="presParOf" srcId="{CE7A1106-14BB-42E1-8547-E28AAC0B1FA5}" destId="{E26C6E77-3FFB-4E69-B32F-1AB2115481E7}" srcOrd="10" destOrd="0" presId="urn:microsoft.com/office/officeart/2008/layout/VerticalCurvedList"/>
    <dgm:cxn modelId="{BFA76E72-FDF1-468A-8495-CAC97FE86035}" type="presParOf" srcId="{E26C6E77-3FFB-4E69-B32F-1AB2115481E7}" destId="{1A445969-CC42-40A1-B926-A31E8C126F23}" srcOrd="0" destOrd="0" presId="urn:microsoft.com/office/officeart/2008/layout/VerticalCurvedList"/>
    <dgm:cxn modelId="{C534AC02-D881-4BFD-9DD6-612C0AD94066}" type="presParOf" srcId="{CE7A1106-14BB-42E1-8547-E28AAC0B1FA5}" destId="{2FCBDC73-E8D1-4F6A-B1B0-6F467AD7A28C}" srcOrd="11" destOrd="0" presId="urn:microsoft.com/office/officeart/2008/layout/VerticalCurvedList"/>
    <dgm:cxn modelId="{6285DEB2-1790-41A1-97D9-F76FF8E31D13}" type="presParOf" srcId="{CE7A1106-14BB-42E1-8547-E28AAC0B1FA5}" destId="{8BA6C4D4-56BC-491A-9E56-1D34CE7A8EE9}" srcOrd="12" destOrd="0" presId="urn:microsoft.com/office/officeart/2008/layout/VerticalCurvedList"/>
    <dgm:cxn modelId="{69E4D3C5-807E-49F0-A74B-8DB13F09BBCE}" type="presParOf" srcId="{8BA6C4D4-56BC-491A-9E56-1D34CE7A8EE9}" destId="{58113339-F454-472B-BDD5-2A98636B32E0}" srcOrd="0" destOrd="0" presId="urn:microsoft.com/office/officeart/2008/layout/VerticalCurvedList"/>
    <dgm:cxn modelId="{1E23E436-C185-4CC4-9348-6E54115CEE77}" type="presParOf" srcId="{CE7A1106-14BB-42E1-8547-E28AAC0B1FA5}" destId="{32B04A35-733F-494B-BD42-C5DDBC57D4A7}" srcOrd="13" destOrd="0" presId="urn:microsoft.com/office/officeart/2008/layout/VerticalCurvedList"/>
    <dgm:cxn modelId="{97F6FED4-8DC0-44B6-BCBD-D185DD22D042}" type="presParOf" srcId="{CE7A1106-14BB-42E1-8547-E28AAC0B1FA5}" destId="{27C849F7-C85A-4A46-ADA6-9E1EA0D44CBB}" srcOrd="14" destOrd="0" presId="urn:microsoft.com/office/officeart/2008/layout/VerticalCurvedList"/>
    <dgm:cxn modelId="{5C5A60DD-4A0B-45DD-AB40-053AC6F7E2DF}" type="presParOf" srcId="{27C849F7-C85A-4A46-ADA6-9E1EA0D44CBB}" destId="{6CE0920F-D66A-4974-AEF1-4A97B92A5EC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5547831-A844-4083-A721-C1D62B72FD66}" type="doc">
      <dgm:prSet loTypeId="urn:microsoft.com/office/officeart/2005/8/layout/vList6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9A6429E1-A456-4226-BD3C-1A0EB061AB3C}">
      <dgm:prSet phldrT="[Texto]"/>
      <dgm:spPr/>
      <dgm:t>
        <a:bodyPr/>
        <a:lstStyle/>
        <a:p>
          <a:r>
            <a:rPr lang="es-MX" b="1" dirty="0" smtClean="0"/>
            <a:t>Aula</a:t>
          </a:r>
          <a:endParaRPr lang="es-MX" b="1" dirty="0"/>
        </a:p>
      </dgm:t>
    </dgm:pt>
    <dgm:pt modelId="{F713D897-BAA9-4F81-9496-7C53AE10F345}" type="parTrans" cxnId="{612B8DD3-7960-4891-B8DE-1AEFF694FEC4}">
      <dgm:prSet/>
      <dgm:spPr/>
      <dgm:t>
        <a:bodyPr/>
        <a:lstStyle/>
        <a:p>
          <a:endParaRPr lang="es-MX" b="1"/>
        </a:p>
      </dgm:t>
    </dgm:pt>
    <dgm:pt modelId="{51A7966B-D529-4A2F-9367-8058BDDE0AA5}" type="sibTrans" cxnId="{612B8DD3-7960-4891-B8DE-1AEFF694FEC4}">
      <dgm:prSet/>
      <dgm:spPr/>
      <dgm:t>
        <a:bodyPr/>
        <a:lstStyle/>
        <a:p>
          <a:endParaRPr lang="es-MX" b="1"/>
        </a:p>
      </dgm:t>
    </dgm:pt>
    <dgm:pt modelId="{C5F85DBD-761B-48E1-B865-8A7524B8897C}">
      <dgm:prSet phldrT="[Texto]"/>
      <dgm:spPr/>
      <dgm:t>
        <a:bodyPr/>
        <a:lstStyle/>
        <a:p>
          <a:r>
            <a:rPr lang="es-MX" b="1" dirty="0" smtClean="0"/>
            <a:t>Escuela </a:t>
          </a:r>
          <a:endParaRPr lang="es-MX" b="1" dirty="0"/>
        </a:p>
      </dgm:t>
    </dgm:pt>
    <dgm:pt modelId="{41A17DFD-41E8-4D2A-AFC7-B060A238536F}" type="parTrans" cxnId="{E533E98D-67DF-42A6-BC36-992C76EB1071}">
      <dgm:prSet/>
      <dgm:spPr/>
      <dgm:t>
        <a:bodyPr/>
        <a:lstStyle/>
        <a:p>
          <a:endParaRPr lang="es-MX" b="1"/>
        </a:p>
      </dgm:t>
    </dgm:pt>
    <dgm:pt modelId="{46C5D464-B74E-4A8B-A519-F40AF31DDE63}" type="sibTrans" cxnId="{E533E98D-67DF-42A6-BC36-992C76EB1071}">
      <dgm:prSet/>
      <dgm:spPr/>
      <dgm:t>
        <a:bodyPr/>
        <a:lstStyle/>
        <a:p>
          <a:endParaRPr lang="es-MX" b="1"/>
        </a:p>
      </dgm:t>
    </dgm:pt>
    <dgm:pt modelId="{4FC91C71-CFA5-40D3-936A-6B69E94EE466}">
      <dgm:prSet phldrT="[Texto]"/>
      <dgm:spPr/>
      <dgm:t>
        <a:bodyPr/>
        <a:lstStyle/>
        <a:p>
          <a:r>
            <a:rPr lang="es-MX" b="1" dirty="0" smtClean="0"/>
            <a:t>Maestros</a:t>
          </a:r>
          <a:endParaRPr lang="es-MX" b="1" dirty="0"/>
        </a:p>
      </dgm:t>
    </dgm:pt>
    <dgm:pt modelId="{9BF2969D-CEED-46B5-9D8F-42B3A5C4EB48}" type="parTrans" cxnId="{40912950-C95B-4671-B7C9-0C168EBF025E}">
      <dgm:prSet/>
      <dgm:spPr/>
      <dgm:t>
        <a:bodyPr/>
        <a:lstStyle/>
        <a:p>
          <a:endParaRPr lang="es-MX" b="1"/>
        </a:p>
      </dgm:t>
    </dgm:pt>
    <dgm:pt modelId="{73F544B1-EBCB-4389-B358-1DE544B8C96A}" type="sibTrans" cxnId="{40912950-C95B-4671-B7C9-0C168EBF025E}">
      <dgm:prSet/>
      <dgm:spPr/>
      <dgm:t>
        <a:bodyPr/>
        <a:lstStyle/>
        <a:p>
          <a:endParaRPr lang="es-MX" b="1"/>
        </a:p>
      </dgm:t>
    </dgm:pt>
    <dgm:pt modelId="{E064E4F8-67A5-4BA6-B8FA-02A8CBFA7754}">
      <dgm:prSet phldrT="[Texto]"/>
      <dgm:spPr/>
      <dgm:t>
        <a:bodyPr/>
        <a:lstStyle/>
        <a:p>
          <a:r>
            <a:rPr lang="es-MX" b="1" dirty="0" smtClean="0"/>
            <a:t>Padres de familia</a:t>
          </a:r>
          <a:endParaRPr lang="es-MX" b="1" dirty="0"/>
        </a:p>
      </dgm:t>
    </dgm:pt>
    <dgm:pt modelId="{984F08D0-C9B5-4A31-B67D-D117B5DCD8F6}" type="parTrans" cxnId="{61254A3C-8727-43F7-9F59-A76E1C987375}">
      <dgm:prSet/>
      <dgm:spPr/>
      <dgm:t>
        <a:bodyPr/>
        <a:lstStyle/>
        <a:p>
          <a:endParaRPr lang="es-MX" b="1"/>
        </a:p>
      </dgm:t>
    </dgm:pt>
    <dgm:pt modelId="{D8C9F44C-427F-44A7-A06A-65998EF5D878}" type="sibTrans" cxnId="{61254A3C-8727-43F7-9F59-A76E1C987375}">
      <dgm:prSet/>
      <dgm:spPr/>
      <dgm:t>
        <a:bodyPr/>
        <a:lstStyle/>
        <a:p>
          <a:endParaRPr lang="es-MX" b="1"/>
        </a:p>
      </dgm:t>
    </dgm:pt>
    <dgm:pt modelId="{5DFF7794-6CC7-42F8-A1FA-CCF243871535}">
      <dgm:prSet phldrT="[Texto]"/>
      <dgm:spPr/>
      <dgm:t>
        <a:bodyPr/>
        <a:lstStyle/>
        <a:p>
          <a:r>
            <a:rPr lang="es-MX" b="1" dirty="0" smtClean="0"/>
            <a:t>Medir avances</a:t>
          </a:r>
          <a:endParaRPr lang="es-MX" b="1" dirty="0"/>
        </a:p>
      </dgm:t>
    </dgm:pt>
    <dgm:pt modelId="{456675B7-5B24-4E90-B495-953954532BCA}" type="parTrans" cxnId="{903F5204-F804-484F-A493-B71E221A5852}">
      <dgm:prSet/>
      <dgm:spPr/>
      <dgm:t>
        <a:bodyPr/>
        <a:lstStyle/>
        <a:p>
          <a:endParaRPr lang="es-MX" b="1"/>
        </a:p>
      </dgm:t>
    </dgm:pt>
    <dgm:pt modelId="{233F4CE4-F05F-402B-8F28-BF9E3D60499E}" type="sibTrans" cxnId="{903F5204-F804-484F-A493-B71E221A5852}">
      <dgm:prSet/>
      <dgm:spPr/>
      <dgm:t>
        <a:bodyPr/>
        <a:lstStyle/>
        <a:p>
          <a:endParaRPr lang="es-MX" b="1"/>
        </a:p>
      </dgm:t>
    </dgm:pt>
    <dgm:pt modelId="{1F158CB5-3682-4341-AFAD-F2C008E2EDC1}">
      <dgm:prSet phldrT="[Texto]"/>
      <dgm:spPr/>
      <dgm:t>
        <a:bodyPr/>
        <a:lstStyle/>
        <a:p>
          <a:r>
            <a:rPr lang="es-MX" b="1" dirty="0" smtClean="0"/>
            <a:t>Asesoría Técnica</a:t>
          </a:r>
          <a:endParaRPr lang="es-MX" b="1" dirty="0"/>
        </a:p>
      </dgm:t>
    </dgm:pt>
    <dgm:pt modelId="{98A34CEA-F58F-4F02-810D-D023E24CFFC7}" type="parTrans" cxnId="{1EBBEE7A-45CD-43F5-B1FB-000F3B4A428B}">
      <dgm:prSet/>
      <dgm:spPr/>
      <dgm:t>
        <a:bodyPr/>
        <a:lstStyle/>
        <a:p>
          <a:endParaRPr lang="es-MX" b="1"/>
        </a:p>
      </dgm:t>
    </dgm:pt>
    <dgm:pt modelId="{3A154E47-A99C-4E03-85C4-4662A39D027D}" type="sibTrans" cxnId="{1EBBEE7A-45CD-43F5-B1FB-000F3B4A428B}">
      <dgm:prSet/>
      <dgm:spPr/>
      <dgm:t>
        <a:bodyPr/>
        <a:lstStyle/>
        <a:p>
          <a:endParaRPr lang="es-MX" b="1"/>
        </a:p>
      </dgm:t>
    </dgm:pt>
    <dgm:pt modelId="{52D3A5FE-391D-49E7-BD1E-D817D2CD9B21}">
      <dgm:prSet phldrT="[Texto]"/>
      <dgm:spPr/>
      <dgm:t>
        <a:bodyPr/>
        <a:lstStyle/>
        <a:p>
          <a:r>
            <a:rPr lang="es-MX" b="1" dirty="0" smtClean="0"/>
            <a:t>Materiales e insumos educativos</a:t>
          </a:r>
          <a:endParaRPr lang="es-MX" b="1" dirty="0"/>
        </a:p>
      </dgm:t>
    </dgm:pt>
    <dgm:pt modelId="{AED91C30-9FDF-4BBC-AA11-F5185B21C3FD}" type="parTrans" cxnId="{82515CA1-AB57-49D5-A1A9-D99C861C3092}">
      <dgm:prSet/>
      <dgm:spPr/>
      <dgm:t>
        <a:bodyPr/>
        <a:lstStyle/>
        <a:p>
          <a:endParaRPr lang="es-MX" b="1"/>
        </a:p>
      </dgm:t>
    </dgm:pt>
    <dgm:pt modelId="{EA5A665E-719C-441E-9435-ED3192E8F4E5}" type="sibTrans" cxnId="{82515CA1-AB57-49D5-A1A9-D99C861C3092}">
      <dgm:prSet/>
      <dgm:spPr/>
      <dgm:t>
        <a:bodyPr/>
        <a:lstStyle/>
        <a:p>
          <a:endParaRPr lang="es-MX" b="1"/>
        </a:p>
      </dgm:t>
    </dgm:pt>
    <dgm:pt modelId="{A2A2B2C9-CC46-49DB-BE07-C64160D71B39}">
      <dgm:prSet phldrT="[Texto]" custT="1"/>
      <dgm:spPr/>
      <dgm:t>
        <a:bodyPr/>
        <a:lstStyle/>
        <a:p>
          <a:r>
            <a:rPr lang="es-MX" sz="1800" b="0" dirty="0" smtClean="0"/>
            <a:t>Implementación de actividades que atiendan la diversidad y necesidades específicas del alumnado. </a:t>
          </a:r>
          <a:endParaRPr lang="es-MX" sz="1800" b="0" dirty="0"/>
        </a:p>
      </dgm:t>
    </dgm:pt>
    <dgm:pt modelId="{4DCE818F-C835-4BAA-B849-6E9C51853E35}" type="parTrans" cxnId="{A64ECFA4-7D05-4445-A34B-40B62A5C8E68}">
      <dgm:prSet/>
      <dgm:spPr/>
      <dgm:t>
        <a:bodyPr/>
        <a:lstStyle/>
        <a:p>
          <a:endParaRPr lang="es-MX"/>
        </a:p>
      </dgm:t>
    </dgm:pt>
    <dgm:pt modelId="{588D3541-8799-4C08-B51A-2C54C37225CD}" type="sibTrans" cxnId="{A64ECFA4-7D05-4445-A34B-40B62A5C8E68}">
      <dgm:prSet/>
      <dgm:spPr/>
      <dgm:t>
        <a:bodyPr/>
        <a:lstStyle/>
        <a:p>
          <a:endParaRPr lang="es-MX"/>
        </a:p>
      </dgm:t>
    </dgm:pt>
    <dgm:pt modelId="{D9FD69A8-8B16-4055-964C-B28CC27B7B00}">
      <dgm:prSet phldrT="[Texto]"/>
      <dgm:spPr/>
      <dgm:t>
        <a:bodyPr/>
        <a:lstStyle/>
        <a:p>
          <a:r>
            <a:rPr lang="es-MX" b="0" dirty="0" smtClean="0"/>
            <a:t>Relaciones con comunidades educativas que contribuyan al logro de las metas. </a:t>
          </a:r>
          <a:endParaRPr lang="es-MX" b="0" dirty="0"/>
        </a:p>
      </dgm:t>
    </dgm:pt>
    <dgm:pt modelId="{AF52F57F-8E19-49C6-B902-F6899094E598}" type="parTrans" cxnId="{83000DC2-D4F7-4A99-AC11-69C3ADF5E30D}">
      <dgm:prSet/>
      <dgm:spPr/>
      <dgm:t>
        <a:bodyPr/>
        <a:lstStyle/>
        <a:p>
          <a:endParaRPr lang="es-MX"/>
        </a:p>
      </dgm:t>
    </dgm:pt>
    <dgm:pt modelId="{85B5DF17-6925-4CF6-A99C-03291BA35407}" type="sibTrans" cxnId="{83000DC2-D4F7-4A99-AC11-69C3ADF5E30D}">
      <dgm:prSet/>
      <dgm:spPr/>
      <dgm:t>
        <a:bodyPr/>
        <a:lstStyle/>
        <a:p>
          <a:endParaRPr lang="es-MX"/>
        </a:p>
      </dgm:t>
    </dgm:pt>
    <dgm:pt modelId="{9DAF14A6-CAEE-4CF0-ABDB-DBD0D8B61FAA}">
      <dgm:prSet phldrT="[Texto]"/>
      <dgm:spPr/>
      <dgm:t>
        <a:bodyPr/>
        <a:lstStyle/>
        <a:p>
          <a:r>
            <a:rPr lang="es-MX" b="0" dirty="0" smtClean="0"/>
            <a:t>Recursos para atender las necesidades. </a:t>
          </a:r>
          <a:endParaRPr lang="es-MX" b="0" dirty="0"/>
        </a:p>
      </dgm:t>
    </dgm:pt>
    <dgm:pt modelId="{C351F71E-454A-4633-9180-BC5A272BFAE8}" type="parTrans" cxnId="{843FB664-9FA5-4EC7-B6A4-176901323448}">
      <dgm:prSet/>
      <dgm:spPr/>
      <dgm:t>
        <a:bodyPr/>
        <a:lstStyle/>
        <a:p>
          <a:endParaRPr lang="es-MX"/>
        </a:p>
      </dgm:t>
    </dgm:pt>
    <dgm:pt modelId="{73C6EDA1-70B2-468A-A5FD-6C95DC207D9D}" type="sibTrans" cxnId="{843FB664-9FA5-4EC7-B6A4-176901323448}">
      <dgm:prSet/>
      <dgm:spPr/>
      <dgm:t>
        <a:bodyPr/>
        <a:lstStyle/>
        <a:p>
          <a:endParaRPr lang="es-MX"/>
        </a:p>
      </dgm:t>
    </dgm:pt>
    <dgm:pt modelId="{FDADE553-8324-487D-B848-CA53C379C35C}">
      <dgm:prSet phldrT="[Texto]"/>
      <dgm:spPr/>
      <dgm:t>
        <a:bodyPr/>
        <a:lstStyle/>
        <a:p>
          <a:r>
            <a:rPr lang="es-MX" b="0" dirty="0" smtClean="0"/>
            <a:t>Acompañamiento eficaz y útil para mejorar la calidad educativa. </a:t>
          </a:r>
          <a:endParaRPr lang="es-MX" b="0" dirty="0"/>
        </a:p>
      </dgm:t>
    </dgm:pt>
    <dgm:pt modelId="{0E05C04D-99F9-404D-B02F-7BD451153518}" type="parTrans" cxnId="{2845FCF1-FF4B-431C-9842-8A86FE75796E}">
      <dgm:prSet/>
      <dgm:spPr/>
      <dgm:t>
        <a:bodyPr/>
        <a:lstStyle/>
        <a:p>
          <a:endParaRPr lang="es-MX"/>
        </a:p>
      </dgm:t>
    </dgm:pt>
    <dgm:pt modelId="{7C6197D9-1B4E-4E1C-884E-E1463791B56D}" type="sibTrans" cxnId="{2845FCF1-FF4B-431C-9842-8A86FE75796E}">
      <dgm:prSet/>
      <dgm:spPr/>
      <dgm:t>
        <a:bodyPr/>
        <a:lstStyle/>
        <a:p>
          <a:endParaRPr lang="es-MX"/>
        </a:p>
      </dgm:t>
    </dgm:pt>
    <dgm:pt modelId="{337E2CE5-A3E1-4434-BC59-CC2C4AC45F88}">
      <dgm:prSet phldrT="[Texto]"/>
      <dgm:spPr/>
      <dgm:t>
        <a:bodyPr/>
        <a:lstStyle/>
        <a:p>
          <a:r>
            <a:rPr lang="es-MX" b="0" dirty="0" smtClean="0"/>
            <a:t>Mecanismos que permitan identificar las áreas de oportunidad. </a:t>
          </a:r>
          <a:endParaRPr lang="es-MX" b="0" dirty="0"/>
        </a:p>
      </dgm:t>
    </dgm:pt>
    <dgm:pt modelId="{FDD12790-CF52-4AF0-BC72-5B6DE38D3536}" type="parTrans" cxnId="{6C3A3C7F-0660-4FDF-A8F1-D1FC29A2A1E6}">
      <dgm:prSet/>
      <dgm:spPr/>
      <dgm:t>
        <a:bodyPr/>
        <a:lstStyle/>
        <a:p>
          <a:endParaRPr lang="es-MX"/>
        </a:p>
      </dgm:t>
    </dgm:pt>
    <dgm:pt modelId="{E23257E7-28D3-4C44-8C1B-5312DB0B018C}" type="sibTrans" cxnId="{6C3A3C7F-0660-4FDF-A8F1-D1FC29A2A1E6}">
      <dgm:prSet/>
      <dgm:spPr/>
      <dgm:t>
        <a:bodyPr/>
        <a:lstStyle/>
        <a:p>
          <a:endParaRPr lang="es-MX"/>
        </a:p>
      </dgm:t>
    </dgm:pt>
    <dgm:pt modelId="{2AF19957-96B5-49B7-85FC-EB211B929EF4}">
      <dgm:prSet phldrT="[Texto]"/>
      <dgm:spPr/>
      <dgm:t>
        <a:bodyPr/>
        <a:lstStyle/>
        <a:p>
          <a:r>
            <a:rPr lang="es-MX" b="0" dirty="0" smtClean="0"/>
            <a:t>Participación en las tareas de aprendizaje. </a:t>
          </a:r>
          <a:endParaRPr lang="es-MX" b="0" dirty="0"/>
        </a:p>
      </dgm:t>
    </dgm:pt>
    <dgm:pt modelId="{AD7DBFA7-E1A7-4456-8891-6E6686534C4C}" type="parTrans" cxnId="{6817F180-F0A4-4F5C-8BF1-998784CA0AAE}">
      <dgm:prSet/>
      <dgm:spPr/>
      <dgm:t>
        <a:bodyPr/>
        <a:lstStyle/>
        <a:p>
          <a:endParaRPr lang="es-MX"/>
        </a:p>
      </dgm:t>
    </dgm:pt>
    <dgm:pt modelId="{9289677A-5D5A-429A-8269-7854970BCFD6}" type="sibTrans" cxnId="{6817F180-F0A4-4F5C-8BF1-998784CA0AAE}">
      <dgm:prSet/>
      <dgm:spPr/>
      <dgm:t>
        <a:bodyPr/>
        <a:lstStyle/>
        <a:p>
          <a:endParaRPr lang="es-MX"/>
        </a:p>
      </dgm:t>
    </dgm:pt>
    <dgm:pt modelId="{08E4AA99-8E37-42B3-A8B6-2B5D970157A3}">
      <dgm:prSet phldrT="[Texto]"/>
      <dgm:spPr/>
      <dgm:t>
        <a:bodyPr/>
        <a:lstStyle/>
        <a:p>
          <a:r>
            <a:rPr lang="es-MX" b="0" dirty="0" smtClean="0"/>
            <a:t>Responder a las necesidades de formación. </a:t>
          </a:r>
          <a:endParaRPr lang="es-MX" b="0" dirty="0"/>
        </a:p>
      </dgm:t>
    </dgm:pt>
    <dgm:pt modelId="{CEE636A4-FEA0-41CB-A99C-DC474DD80EAC}" type="parTrans" cxnId="{D947B3BB-A551-4BDE-A436-23F12579156B}">
      <dgm:prSet/>
      <dgm:spPr/>
      <dgm:t>
        <a:bodyPr/>
        <a:lstStyle/>
        <a:p>
          <a:endParaRPr lang="es-MX"/>
        </a:p>
      </dgm:t>
    </dgm:pt>
    <dgm:pt modelId="{0850C33C-DF0C-45D8-BFC8-BB326B502D09}" type="sibTrans" cxnId="{D947B3BB-A551-4BDE-A436-23F12579156B}">
      <dgm:prSet/>
      <dgm:spPr/>
      <dgm:t>
        <a:bodyPr/>
        <a:lstStyle/>
        <a:p>
          <a:endParaRPr lang="es-MX"/>
        </a:p>
      </dgm:t>
    </dgm:pt>
    <dgm:pt modelId="{EDCA6650-A8A8-4D6D-ACF4-50CC019D9C1C}" type="pres">
      <dgm:prSet presAssocID="{25547831-A844-4083-A721-C1D62B72FD6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9308F2BB-9010-4374-AE2E-EFCAFB8CA44C}" type="pres">
      <dgm:prSet presAssocID="{9A6429E1-A456-4226-BD3C-1A0EB061AB3C}" presName="linNode" presStyleCnt="0"/>
      <dgm:spPr/>
    </dgm:pt>
    <dgm:pt modelId="{B7D26BAA-E9DE-49DC-A8CB-E2EFC89156FD}" type="pres">
      <dgm:prSet presAssocID="{9A6429E1-A456-4226-BD3C-1A0EB061AB3C}" presName="parentShp" presStyleLbl="node1" presStyleIdx="0" presStyleCnt="7" custScaleX="78899" custLinFactNeighborX="-152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A0596FC-E012-4B32-9A9E-F7591D51EA0D}" type="pres">
      <dgm:prSet presAssocID="{9A6429E1-A456-4226-BD3C-1A0EB061AB3C}" presName="childShp" presStyleLbl="bgAccFollowNode1" presStyleIdx="0" presStyleCnt="7" custLinFactNeighborX="0" custLinFactNeighborY="-66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BA186EC-D64B-4E5A-B1D7-8F3542B46BBC}" type="pres">
      <dgm:prSet presAssocID="{51A7966B-D529-4A2F-9367-8058BDDE0AA5}" presName="spacing" presStyleCnt="0"/>
      <dgm:spPr/>
    </dgm:pt>
    <dgm:pt modelId="{076FC352-E25C-41B9-9EDA-B5286C7FEA61}" type="pres">
      <dgm:prSet presAssocID="{C5F85DBD-761B-48E1-B865-8A7524B8897C}" presName="linNode" presStyleCnt="0"/>
      <dgm:spPr/>
    </dgm:pt>
    <dgm:pt modelId="{7BBE5CD7-230D-4B8A-94DB-25D47A79F7B8}" type="pres">
      <dgm:prSet presAssocID="{C5F85DBD-761B-48E1-B865-8A7524B8897C}" presName="parentShp" presStyleLbl="node1" presStyleIdx="1" presStyleCnt="7" custScaleX="78899" custLinFactNeighborX="-152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5BDB5A-9AAD-4A84-A577-296F3EC234EA}" type="pres">
      <dgm:prSet presAssocID="{C5F85DBD-761B-48E1-B865-8A7524B8897C}" presName="childShp" presStyleLbl="b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A03D81E-111D-4028-A9F6-32ECAF917CCA}" type="pres">
      <dgm:prSet presAssocID="{46C5D464-B74E-4A8B-A519-F40AF31DDE63}" presName="spacing" presStyleCnt="0"/>
      <dgm:spPr/>
    </dgm:pt>
    <dgm:pt modelId="{03C5B446-B490-476D-AD29-45180B992262}" type="pres">
      <dgm:prSet presAssocID="{4FC91C71-CFA5-40D3-936A-6B69E94EE466}" presName="linNode" presStyleCnt="0"/>
      <dgm:spPr/>
    </dgm:pt>
    <dgm:pt modelId="{676961C8-A7D1-4A17-A82D-419D34F3C6B4}" type="pres">
      <dgm:prSet presAssocID="{4FC91C71-CFA5-40D3-936A-6B69E94EE466}" presName="parentShp" presStyleLbl="node1" presStyleIdx="2" presStyleCnt="7" custScaleX="78899" custLinFactNeighborX="-152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1C22DE4-2A7A-4FF9-BD68-23D304919967}" type="pres">
      <dgm:prSet presAssocID="{4FC91C71-CFA5-40D3-936A-6B69E94EE466}" presName="childShp" presStyleLbl="b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E5F5660-CCBD-413D-81DD-BB58D59547A7}" type="pres">
      <dgm:prSet presAssocID="{73F544B1-EBCB-4389-B358-1DE544B8C96A}" presName="spacing" presStyleCnt="0"/>
      <dgm:spPr/>
    </dgm:pt>
    <dgm:pt modelId="{2C0B3770-0A15-4626-89DF-1A78BB3DAFEB}" type="pres">
      <dgm:prSet presAssocID="{E064E4F8-67A5-4BA6-B8FA-02A8CBFA7754}" presName="linNode" presStyleCnt="0"/>
      <dgm:spPr/>
    </dgm:pt>
    <dgm:pt modelId="{66C0A1E3-B847-4FE9-8586-99AD195AD6DA}" type="pres">
      <dgm:prSet presAssocID="{E064E4F8-67A5-4BA6-B8FA-02A8CBFA7754}" presName="parentShp" presStyleLbl="node1" presStyleIdx="3" presStyleCnt="7" custScaleX="78899" custLinFactNeighborX="-152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D422162-9DBE-405B-9ECE-C2B2F760410E}" type="pres">
      <dgm:prSet presAssocID="{E064E4F8-67A5-4BA6-B8FA-02A8CBFA7754}" presName="childShp" presStyleLbl="b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6082A0C-0B92-491E-B673-FD8B90FE538F}" type="pres">
      <dgm:prSet presAssocID="{D8C9F44C-427F-44A7-A06A-65998EF5D878}" presName="spacing" presStyleCnt="0"/>
      <dgm:spPr/>
    </dgm:pt>
    <dgm:pt modelId="{73236077-18B7-4CD2-8E5A-15790E5B79BD}" type="pres">
      <dgm:prSet presAssocID="{5DFF7794-6CC7-42F8-A1FA-CCF243871535}" presName="linNode" presStyleCnt="0"/>
      <dgm:spPr/>
    </dgm:pt>
    <dgm:pt modelId="{2BC482BF-CAC4-4EC5-8AF4-1F4EEC6222C2}" type="pres">
      <dgm:prSet presAssocID="{5DFF7794-6CC7-42F8-A1FA-CCF243871535}" presName="parentShp" presStyleLbl="node1" presStyleIdx="4" presStyleCnt="7" custScaleX="78899" custLinFactNeighborX="-152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2D8A744-C178-4261-B1AD-B809E87D3773}" type="pres">
      <dgm:prSet presAssocID="{5DFF7794-6CC7-42F8-A1FA-CCF243871535}" presName="childShp" presStyleLbl="b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210AD6-8C13-42A4-800B-4CEAE9D84004}" type="pres">
      <dgm:prSet presAssocID="{233F4CE4-F05F-402B-8F28-BF9E3D60499E}" presName="spacing" presStyleCnt="0"/>
      <dgm:spPr/>
    </dgm:pt>
    <dgm:pt modelId="{C4435525-0E70-4A5C-98F5-16DBC80CB243}" type="pres">
      <dgm:prSet presAssocID="{1F158CB5-3682-4341-AFAD-F2C008E2EDC1}" presName="linNode" presStyleCnt="0"/>
      <dgm:spPr/>
    </dgm:pt>
    <dgm:pt modelId="{673CCD92-DC64-4AED-AD7A-B2C27081CFBD}" type="pres">
      <dgm:prSet presAssocID="{1F158CB5-3682-4341-AFAD-F2C008E2EDC1}" presName="parentShp" presStyleLbl="node1" presStyleIdx="5" presStyleCnt="7" custScaleX="78899" custLinFactNeighborX="-152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06A57FF-EB57-4F53-B1E0-E6FEC158ECBB}" type="pres">
      <dgm:prSet presAssocID="{1F158CB5-3682-4341-AFAD-F2C008E2EDC1}" presName="childShp" presStyleLbl="b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BAA5340-189D-4EBD-A147-775AF530CF6A}" type="pres">
      <dgm:prSet presAssocID="{3A154E47-A99C-4E03-85C4-4662A39D027D}" presName="spacing" presStyleCnt="0"/>
      <dgm:spPr/>
    </dgm:pt>
    <dgm:pt modelId="{6829A33A-E35B-4391-8F39-48ADAB52D232}" type="pres">
      <dgm:prSet presAssocID="{52D3A5FE-391D-49E7-BD1E-D817D2CD9B21}" presName="linNode" presStyleCnt="0"/>
      <dgm:spPr/>
    </dgm:pt>
    <dgm:pt modelId="{FCE799EC-3ACE-4F1C-982F-020B49726DA1}" type="pres">
      <dgm:prSet presAssocID="{52D3A5FE-391D-49E7-BD1E-D817D2CD9B21}" presName="parentShp" presStyleLbl="node1" presStyleIdx="6" presStyleCnt="7" custScaleX="78899" custLinFactNeighborX="-152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4307F89-80FF-40B6-A66A-871F2347B62C}" type="pres">
      <dgm:prSet presAssocID="{52D3A5FE-391D-49E7-BD1E-D817D2CD9B21}" presName="childShp" presStyleLbl="b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03F5204-F804-484F-A493-B71E221A5852}" srcId="{25547831-A844-4083-A721-C1D62B72FD66}" destId="{5DFF7794-6CC7-42F8-A1FA-CCF243871535}" srcOrd="4" destOrd="0" parTransId="{456675B7-5B24-4E90-B495-953954532BCA}" sibTransId="{233F4CE4-F05F-402B-8F28-BF9E3D60499E}"/>
    <dgm:cxn modelId="{9F54F09F-F8EA-4F39-A184-0A86E86B0440}" type="presOf" srcId="{A2A2B2C9-CC46-49DB-BE07-C64160D71B39}" destId="{2A0596FC-E012-4B32-9A9E-F7591D51EA0D}" srcOrd="0" destOrd="0" presId="urn:microsoft.com/office/officeart/2005/8/layout/vList6"/>
    <dgm:cxn modelId="{75E08496-9935-4253-A5ED-60D3B3004EE1}" type="presOf" srcId="{9DAF14A6-CAEE-4CF0-ABDB-DBD0D8B61FAA}" destId="{84307F89-80FF-40B6-A66A-871F2347B62C}" srcOrd="0" destOrd="0" presId="urn:microsoft.com/office/officeart/2005/8/layout/vList6"/>
    <dgm:cxn modelId="{843FB664-9FA5-4EC7-B6A4-176901323448}" srcId="{52D3A5FE-391D-49E7-BD1E-D817D2CD9B21}" destId="{9DAF14A6-CAEE-4CF0-ABDB-DBD0D8B61FAA}" srcOrd="0" destOrd="0" parTransId="{C351F71E-454A-4633-9180-BC5A272BFAE8}" sibTransId="{73C6EDA1-70B2-468A-A5FD-6C95DC207D9D}"/>
    <dgm:cxn modelId="{4F16753A-B5C3-497D-B880-D545E795A476}" type="presOf" srcId="{C5F85DBD-761B-48E1-B865-8A7524B8897C}" destId="{7BBE5CD7-230D-4B8A-94DB-25D47A79F7B8}" srcOrd="0" destOrd="0" presId="urn:microsoft.com/office/officeart/2005/8/layout/vList6"/>
    <dgm:cxn modelId="{8A03199D-3528-4163-B427-B212D16EF4A8}" type="presOf" srcId="{9A6429E1-A456-4226-BD3C-1A0EB061AB3C}" destId="{B7D26BAA-E9DE-49DC-A8CB-E2EFC89156FD}" srcOrd="0" destOrd="0" presId="urn:microsoft.com/office/officeart/2005/8/layout/vList6"/>
    <dgm:cxn modelId="{1EBBEE7A-45CD-43F5-B1FB-000F3B4A428B}" srcId="{25547831-A844-4083-A721-C1D62B72FD66}" destId="{1F158CB5-3682-4341-AFAD-F2C008E2EDC1}" srcOrd="5" destOrd="0" parTransId="{98A34CEA-F58F-4F02-810D-D023E24CFFC7}" sibTransId="{3A154E47-A99C-4E03-85C4-4662A39D027D}"/>
    <dgm:cxn modelId="{D947B3BB-A551-4BDE-A436-23F12579156B}" srcId="{4FC91C71-CFA5-40D3-936A-6B69E94EE466}" destId="{08E4AA99-8E37-42B3-A8B6-2B5D970157A3}" srcOrd="0" destOrd="0" parTransId="{CEE636A4-FEA0-41CB-A99C-DC474DD80EAC}" sibTransId="{0850C33C-DF0C-45D8-BFC8-BB326B502D09}"/>
    <dgm:cxn modelId="{9A2B2179-EC71-44F4-8AB2-23A9EF167EFF}" type="presOf" srcId="{D9FD69A8-8B16-4055-964C-B28CC27B7B00}" destId="{EF5BDB5A-9AAD-4A84-A577-296F3EC234EA}" srcOrd="0" destOrd="0" presId="urn:microsoft.com/office/officeart/2005/8/layout/vList6"/>
    <dgm:cxn modelId="{E533E98D-67DF-42A6-BC36-992C76EB1071}" srcId="{25547831-A844-4083-A721-C1D62B72FD66}" destId="{C5F85DBD-761B-48E1-B865-8A7524B8897C}" srcOrd="1" destOrd="0" parTransId="{41A17DFD-41E8-4D2A-AFC7-B060A238536F}" sibTransId="{46C5D464-B74E-4A8B-A519-F40AF31DDE63}"/>
    <dgm:cxn modelId="{12876C26-DC8C-48FA-BCDA-BC2D1FBC1E05}" type="presOf" srcId="{5DFF7794-6CC7-42F8-A1FA-CCF243871535}" destId="{2BC482BF-CAC4-4EC5-8AF4-1F4EEC6222C2}" srcOrd="0" destOrd="0" presId="urn:microsoft.com/office/officeart/2005/8/layout/vList6"/>
    <dgm:cxn modelId="{40912950-C95B-4671-B7C9-0C168EBF025E}" srcId="{25547831-A844-4083-A721-C1D62B72FD66}" destId="{4FC91C71-CFA5-40D3-936A-6B69E94EE466}" srcOrd="2" destOrd="0" parTransId="{9BF2969D-CEED-46B5-9D8F-42B3A5C4EB48}" sibTransId="{73F544B1-EBCB-4389-B358-1DE544B8C96A}"/>
    <dgm:cxn modelId="{C4D53DA6-7D25-48AD-835E-D01F975FD708}" type="presOf" srcId="{1F158CB5-3682-4341-AFAD-F2C008E2EDC1}" destId="{673CCD92-DC64-4AED-AD7A-B2C27081CFBD}" srcOrd="0" destOrd="0" presId="urn:microsoft.com/office/officeart/2005/8/layout/vList6"/>
    <dgm:cxn modelId="{5A458946-B810-4F3C-AE28-DA3D7B9AE411}" type="presOf" srcId="{4FC91C71-CFA5-40D3-936A-6B69E94EE466}" destId="{676961C8-A7D1-4A17-A82D-419D34F3C6B4}" srcOrd="0" destOrd="0" presId="urn:microsoft.com/office/officeart/2005/8/layout/vList6"/>
    <dgm:cxn modelId="{612B8DD3-7960-4891-B8DE-1AEFF694FEC4}" srcId="{25547831-A844-4083-A721-C1D62B72FD66}" destId="{9A6429E1-A456-4226-BD3C-1A0EB061AB3C}" srcOrd="0" destOrd="0" parTransId="{F713D897-BAA9-4F81-9496-7C53AE10F345}" sibTransId="{51A7966B-D529-4A2F-9367-8058BDDE0AA5}"/>
    <dgm:cxn modelId="{43EBD76F-34F0-4213-97FB-3C4068352C53}" type="presOf" srcId="{52D3A5FE-391D-49E7-BD1E-D817D2CD9B21}" destId="{FCE799EC-3ACE-4F1C-982F-020B49726DA1}" srcOrd="0" destOrd="0" presId="urn:microsoft.com/office/officeart/2005/8/layout/vList6"/>
    <dgm:cxn modelId="{61254A3C-8727-43F7-9F59-A76E1C987375}" srcId="{25547831-A844-4083-A721-C1D62B72FD66}" destId="{E064E4F8-67A5-4BA6-B8FA-02A8CBFA7754}" srcOrd="3" destOrd="0" parTransId="{984F08D0-C9B5-4A31-B67D-D117B5DCD8F6}" sibTransId="{D8C9F44C-427F-44A7-A06A-65998EF5D878}"/>
    <dgm:cxn modelId="{C69ACF85-EC75-4031-B443-859176BAEB62}" type="presOf" srcId="{08E4AA99-8E37-42B3-A8B6-2B5D970157A3}" destId="{81C22DE4-2A7A-4FF9-BD68-23D304919967}" srcOrd="0" destOrd="0" presId="urn:microsoft.com/office/officeart/2005/8/layout/vList6"/>
    <dgm:cxn modelId="{AE87B04D-A9B5-498F-8DA8-DA193F6BE9C7}" type="presOf" srcId="{E064E4F8-67A5-4BA6-B8FA-02A8CBFA7754}" destId="{66C0A1E3-B847-4FE9-8586-99AD195AD6DA}" srcOrd="0" destOrd="0" presId="urn:microsoft.com/office/officeart/2005/8/layout/vList6"/>
    <dgm:cxn modelId="{AA8E2AE7-A552-49EF-942B-B448E696F63E}" type="presOf" srcId="{337E2CE5-A3E1-4434-BC59-CC2C4AC45F88}" destId="{62D8A744-C178-4261-B1AD-B809E87D3773}" srcOrd="0" destOrd="0" presId="urn:microsoft.com/office/officeart/2005/8/layout/vList6"/>
    <dgm:cxn modelId="{1A4F52A5-C9B4-4E46-8280-08FAD0637A09}" type="presOf" srcId="{2AF19957-96B5-49B7-85FC-EB211B929EF4}" destId="{9D422162-9DBE-405B-9ECE-C2B2F760410E}" srcOrd="0" destOrd="0" presId="urn:microsoft.com/office/officeart/2005/8/layout/vList6"/>
    <dgm:cxn modelId="{A64ECFA4-7D05-4445-A34B-40B62A5C8E68}" srcId="{9A6429E1-A456-4226-BD3C-1A0EB061AB3C}" destId="{A2A2B2C9-CC46-49DB-BE07-C64160D71B39}" srcOrd="0" destOrd="0" parTransId="{4DCE818F-C835-4BAA-B849-6E9C51853E35}" sibTransId="{588D3541-8799-4C08-B51A-2C54C37225CD}"/>
    <dgm:cxn modelId="{82515CA1-AB57-49D5-A1A9-D99C861C3092}" srcId="{25547831-A844-4083-A721-C1D62B72FD66}" destId="{52D3A5FE-391D-49E7-BD1E-D817D2CD9B21}" srcOrd="6" destOrd="0" parTransId="{AED91C30-9FDF-4BBC-AA11-F5185B21C3FD}" sibTransId="{EA5A665E-719C-441E-9435-ED3192E8F4E5}"/>
    <dgm:cxn modelId="{2845FCF1-FF4B-431C-9842-8A86FE75796E}" srcId="{1F158CB5-3682-4341-AFAD-F2C008E2EDC1}" destId="{FDADE553-8324-487D-B848-CA53C379C35C}" srcOrd="0" destOrd="0" parTransId="{0E05C04D-99F9-404D-B02F-7BD451153518}" sibTransId="{7C6197D9-1B4E-4E1C-884E-E1463791B56D}"/>
    <dgm:cxn modelId="{83000DC2-D4F7-4A99-AC11-69C3ADF5E30D}" srcId="{C5F85DBD-761B-48E1-B865-8A7524B8897C}" destId="{D9FD69A8-8B16-4055-964C-B28CC27B7B00}" srcOrd="0" destOrd="0" parTransId="{AF52F57F-8E19-49C6-B902-F6899094E598}" sibTransId="{85B5DF17-6925-4CF6-A99C-03291BA35407}"/>
    <dgm:cxn modelId="{361B183D-2A15-49CC-A852-80E360F354F7}" type="presOf" srcId="{25547831-A844-4083-A721-C1D62B72FD66}" destId="{EDCA6650-A8A8-4D6D-ACF4-50CC019D9C1C}" srcOrd="0" destOrd="0" presId="urn:microsoft.com/office/officeart/2005/8/layout/vList6"/>
    <dgm:cxn modelId="{6817F180-F0A4-4F5C-8BF1-998784CA0AAE}" srcId="{E064E4F8-67A5-4BA6-B8FA-02A8CBFA7754}" destId="{2AF19957-96B5-49B7-85FC-EB211B929EF4}" srcOrd="0" destOrd="0" parTransId="{AD7DBFA7-E1A7-4456-8891-6E6686534C4C}" sibTransId="{9289677A-5D5A-429A-8269-7854970BCFD6}"/>
    <dgm:cxn modelId="{6C3A3C7F-0660-4FDF-A8F1-D1FC29A2A1E6}" srcId="{5DFF7794-6CC7-42F8-A1FA-CCF243871535}" destId="{337E2CE5-A3E1-4434-BC59-CC2C4AC45F88}" srcOrd="0" destOrd="0" parTransId="{FDD12790-CF52-4AF0-BC72-5B6DE38D3536}" sibTransId="{E23257E7-28D3-4C44-8C1B-5312DB0B018C}"/>
    <dgm:cxn modelId="{9FA2CC30-2E78-4D3B-BF03-8E835044881B}" type="presOf" srcId="{FDADE553-8324-487D-B848-CA53C379C35C}" destId="{606A57FF-EB57-4F53-B1E0-E6FEC158ECBB}" srcOrd="0" destOrd="0" presId="urn:microsoft.com/office/officeart/2005/8/layout/vList6"/>
    <dgm:cxn modelId="{83983DD4-87E6-4D8E-BDAB-8DB0AD258D4A}" type="presParOf" srcId="{EDCA6650-A8A8-4D6D-ACF4-50CC019D9C1C}" destId="{9308F2BB-9010-4374-AE2E-EFCAFB8CA44C}" srcOrd="0" destOrd="0" presId="urn:microsoft.com/office/officeart/2005/8/layout/vList6"/>
    <dgm:cxn modelId="{A52723BA-191C-4833-9EEA-3BD360C4F69C}" type="presParOf" srcId="{9308F2BB-9010-4374-AE2E-EFCAFB8CA44C}" destId="{B7D26BAA-E9DE-49DC-A8CB-E2EFC89156FD}" srcOrd="0" destOrd="0" presId="urn:microsoft.com/office/officeart/2005/8/layout/vList6"/>
    <dgm:cxn modelId="{8D8A7260-3465-49CA-A852-303EF70BDF90}" type="presParOf" srcId="{9308F2BB-9010-4374-AE2E-EFCAFB8CA44C}" destId="{2A0596FC-E012-4B32-9A9E-F7591D51EA0D}" srcOrd="1" destOrd="0" presId="urn:microsoft.com/office/officeart/2005/8/layout/vList6"/>
    <dgm:cxn modelId="{B74ED5D6-66B0-451C-ABBA-C3498657EB81}" type="presParOf" srcId="{EDCA6650-A8A8-4D6D-ACF4-50CC019D9C1C}" destId="{ABA186EC-D64B-4E5A-B1D7-8F3542B46BBC}" srcOrd="1" destOrd="0" presId="urn:microsoft.com/office/officeart/2005/8/layout/vList6"/>
    <dgm:cxn modelId="{1D10A8AA-432A-45BF-A5EC-3F1B6B8B0135}" type="presParOf" srcId="{EDCA6650-A8A8-4D6D-ACF4-50CC019D9C1C}" destId="{076FC352-E25C-41B9-9EDA-B5286C7FEA61}" srcOrd="2" destOrd="0" presId="urn:microsoft.com/office/officeart/2005/8/layout/vList6"/>
    <dgm:cxn modelId="{5771A5E0-DC37-45F9-A515-35C662720719}" type="presParOf" srcId="{076FC352-E25C-41B9-9EDA-B5286C7FEA61}" destId="{7BBE5CD7-230D-4B8A-94DB-25D47A79F7B8}" srcOrd="0" destOrd="0" presId="urn:microsoft.com/office/officeart/2005/8/layout/vList6"/>
    <dgm:cxn modelId="{BF74FD18-E7D0-4FAC-BAAB-1D491F14FD82}" type="presParOf" srcId="{076FC352-E25C-41B9-9EDA-B5286C7FEA61}" destId="{EF5BDB5A-9AAD-4A84-A577-296F3EC234EA}" srcOrd="1" destOrd="0" presId="urn:microsoft.com/office/officeart/2005/8/layout/vList6"/>
    <dgm:cxn modelId="{DD737548-714D-417E-B373-A2A3575179D8}" type="presParOf" srcId="{EDCA6650-A8A8-4D6D-ACF4-50CC019D9C1C}" destId="{5A03D81E-111D-4028-A9F6-32ECAF917CCA}" srcOrd="3" destOrd="0" presId="urn:microsoft.com/office/officeart/2005/8/layout/vList6"/>
    <dgm:cxn modelId="{73475B21-5AC2-4156-BA4F-4438FF79ED4A}" type="presParOf" srcId="{EDCA6650-A8A8-4D6D-ACF4-50CC019D9C1C}" destId="{03C5B446-B490-476D-AD29-45180B992262}" srcOrd="4" destOrd="0" presId="urn:microsoft.com/office/officeart/2005/8/layout/vList6"/>
    <dgm:cxn modelId="{71F18DF6-2AB8-4457-931F-00AEDE9E8228}" type="presParOf" srcId="{03C5B446-B490-476D-AD29-45180B992262}" destId="{676961C8-A7D1-4A17-A82D-419D34F3C6B4}" srcOrd="0" destOrd="0" presId="urn:microsoft.com/office/officeart/2005/8/layout/vList6"/>
    <dgm:cxn modelId="{CFF75553-A107-4007-883F-661D427047F4}" type="presParOf" srcId="{03C5B446-B490-476D-AD29-45180B992262}" destId="{81C22DE4-2A7A-4FF9-BD68-23D304919967}" srcOrd="1" destOrd="0" presId="urn:microsoft.com/office/officeart/2005/8/layout/vList6"/>
    <dgm:cxn modelId="{A90B5EF8-9173-4E5C-AF2B-27D88DF33DB6}" type="presParOf" srcId="{EDCA6650-A8A8-4D6D-ACF4-50CC019D9C1C}" destId="{2E5F5660-CCBD-413D-81DD-BB58D59547A7}" srcOrd="5" destOrd="0" presId="urn:microsoft.com/office/officeart/2005/8/layout/vList6"/>
    <dgm:cxn modelId="{FFACCA2E-E610-4D49-B44E-86C05E9AB1AA}" type="presParOf" srcId="{EDCA6650-A8A8-4D6D-ACF4-50CC019D9C1C}" destId="{2C0B3770-0A15-4626-89DF-1A78BB3DAFEB}" srcOrd="6" destOrd="0" presId="urn:microsoft.com/office/officeart/2005/8/layout/vList6"/>
    <dgm:cxn modelId="{FE1B6F23-4368-49D6-9712-FFB65A18295E}" type="presParOf" srcId="{2C0B3770-0A15-4626-89DF-1A78BB3DAFEB}" destId="{66C0A1E3-B847-4FE9-8586-99AD195AD6DA}" srcOrd="0" destOrd="0" presId="urn:microsoft.com/office/officeart/2005/8/layout/vList6"/>
    <dgm:cxn modelId="{239C156C-52F0-4B57-9194-E30C2D182E56}" type="presParOf" srcId="{2C0B3770-0A15-4626-89DF-1A78BB3DAFEB}" destId="{9D422162-9DBE-405B-9ECE-C2B2F760410E}" srcOrd="1" destOrd="0" presId="urn:microsoft.com/office/officeart/2005/8/layout/vList6"/>
    <dgm:cxn modelId="{72628C53-3DD3-4F25-9F35-F1D82A368E64}" type="presParOf" srcId="{EDCA6650-A8A8-4D6D-ACF4-50CC019D9C1C}" destId="{56082A0C-0B92-491E-B673-FD8B90FE538F}" srcOrd="7" destOrd="0" presId="urn:microsoft.com/office/officeart/2005/8/layout/vList6"/>
    <dgm:cxn modelId="{8DC71B97-930D-4B98-B401-4ECA018B3933}" type="presParOf" srcId="{EDCA6650-A8A8-4D6D-ACF4-50CC019D9C1C}" destId="{73236077-18B7-4CD2-8E5A-15790E5B79BD}" srcOrd="8" destOrd="0" presId="urn:microsoft.com/office/officeart/2005/8/layout/vList6"/>
    <dgm:cxn modelId="{ECDA97E9-10D4-46AF-8A5D-DC07D3ACD6BA}" type="presParOf" srcId="{73236077-18B7-4CD2-8E5A-15790E5B79BD}" destId="{2BC482BF-CAC4-4EC5-8AF4-1F4EEC6222C2}" srcOrd="0" destOrd="0" presId="urn:microsoft.com/office/officeart/2005/8/layout/vList6"/>
    <dgm:cxn modelId="{9E665F93-B827-4A20-9DC2-342D68EE0063}" type="presParOf" srcId="{73236077-18B7-4CD2-8E5A-15790E5B79BD}" destId="{62D8A744-C178-4261-B1AD-B809E87D3773}" srcOrd="1" destOrd="0" presId="urn:microsoft.com/office/officeart/2005/8/layout/vList6"/>
    <dgm:cxn modelId="{FBDB34CD-0308-4DB9-BEBC-33A34C5BABA7}" type="presParOf" srcId="{EDCA6650-A8A8-4D6D-ACF4-50CC019D9C1C}" destId="{7A210AD6-8C13-42A4-800B-4CEAE9D84004}" srcOrd="9" destOrd="0" presId="urn:microsoft.com/office/officeart/2005/8/layout/vList6"/>
    <dgm:cxn modelId="{842320D0-7E52-4ED8-80FD-FDCF99278315}" type="presParOf" srcId="{EDCA6650-A8A8-4D6D-ACF4-50CC019D9C1C}" destId="{C4435525-0E70-4A5C-98F5-16DBC80CB243}" srcOrd="10" destOrd="0" presId="urn:microsoft.com/office/officeart/2005/8/layout/vList6"/>
    <dgm:cxn modelId="{D4865F60-62A0-4D43-919F-28C76B44BFED}" type="presParOf" srcId="{C4435525-0E70-4A5C-98F5-16DBC80CB243}" destId="{673CCD92-DC64-4AED-AD7A-B2C27081CFBD}" srcOrd="0" destOrd="0" presId="urn:microsoft.com/office/officeart/2005/8/layout/vList6"/>
    <dgm:cxn modelId="{8191A6D4-6B74-4C94-898F-BF4206AB77A2}" type="presParOf" srcId="{C4435525-0E70-4A5C-98F5-16DBC80CB243}" destId="{606A57FF-EB57-4F53-B1E0-E6FEC158ECBB}" srcOrd="1" destOrd="0" presId="urn:microsoft.com/office/officeart/2005/8/layout/vList6"/>
    <dgm:cxn modelId="{05331026-A3F8-4124-AA75-7A882361FD87}" type="presParOf" srcId="{EDCA6650-A8A8-4D6D-ACF4-50CC019D9C1C}" destId="{BBAA5340-189D-4EBD-A147-775AF530CF6A}" srcOrd="11" destOrd="0" presId="urn:microsoft.com/office/officeart/2005/8/layout/vList6"/>
    <dgm:cxn modelId="{021F8F9F-D26F-4A7E-8F52-6299FA496C45}" type="presParOf" srcId="{EDCA6650-A8A8-4D6D-ACF4-50CC019D9C1C}" destId="{6829A33A-E35B-4391-8F39-48ADAB52D232}" srcOrd="12" destOrd="0" presId="urn:microsoft.com/office/officeart/2005/8/layout/vList6"/>
    <dgm:cxn modelId="{E09171B7-E623-4BFF-9BD9-86734E135159}" type="presParOf" srcId="{6829A33A-E35B-4391-8F39-48ADAB52D232}" destId="{FCE799EC-3ACE-4F1C-982F-020B49726DA1}" srcOrd="0" destOrd="0" presId="urn:microsoft.com/office/officeart/2005/8/layout/vList6"/>
    <dgm:cxn modelId="{21B82FB7-F8CE-45DC-92A3-3CB7B1412C86}" type="presParOf" srcId="{6829A33A-E35B-4391-8F39-48ADAB52D232}" destId="{84307F89-80FF-40B6-A66A-871F2347B62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03F6F2C-D8A6-42E9-98B0-25F5276F0997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86EA099F-AD53-4F89-9D3C-1857E623FBCC}">
      <dgm:prSet phldrT="[Texto]"/>
      <dgm:spPr>
        <a:noFill/>
        <a:ln>
          <a:noFill/>
        </a:ln>
      </dgm:spPr>
      <dgm:t>
        <a:bodyPr/>
        <a:lstStyle/>
        <a:p>
          <a:endParaRPr lang="es-MX" b="1" dirty="0"/>
        </a:p>
      </dgm:t>
    </dgm:pt>
    <dgm:pt modelId="{0D158EA3-8CF9-4609-8004-30C0D943737F}" type="parTrans" cxnId="{485E0DBF-2AD7-4D66-A52C-CDCB0C9F2440}">
      <dgm:prSet/>
      <dgm:spPr/>
      <dgm:t>
        <a:bodyPr/>
        <a:lstStyle/>
        <a:p>
          <a:endParaRPr lang="es-MX"/>
        </a:p>
      </dgm:t>
    </dgm:pt>
    <dgm:pt modelId="{D78B59FC-E306-4DD3-941E-6AF7E678F49B}" type="sibTrans" cxnId="{485E0DBF-2AD7-4D66-A52C-CDCB0C9F2440}">
      <dgm:prSet/>
      <dgm:spPr/>
      <dgm:t>
        <a:bodyPr/>
        <a:lstStyle/>
        <a:p>
          <a:endParaRPr lang="es-MX"/>
        </a:p>
      </dgm:t>
    </dgm:pt>
    <dgm:pt modelId="{B25E2C9D-F7A4-44DB-B322-72EC17CF3207}">
      <dgm:prSet phldrT="[Texto]"/>
      <dgm:spPr/>
      <dgm:t>
        <a:bodyPr/>
        <a:lstStyle/>
        <a:p>
          <a:r>
            <a:rPr lang="es-MX" b="1" dirty="0" smtClean="0"/>
            <a:t>Seguimiento </a:t>
          </a:r>
          <a:endParaRPr lang="es-MX" b="1" dirty="0"/>
        </a:p>
      </dgm:t>
    </dgm:pt>
    <dgm:pt modelId="{C6426BD3-940D-4EC6-B2C3-33AAD0CA529C}" type="parTrans" cxnId="{CD50EE47-5EC8-4AD7-8C34-77983DF1D03A}">
      <dgm:prSet/>
      <dgm:spPr/>
      <dgm:t>
        <a:bodyPr/>
        <a:lstStyle/>
        <a:p>
          <a:endParaRPr lang="es-MX"/>
        </a:p>
      </dgm:t>
    </dgm:pt>
    <dgm:pt modelId="{FCFCE469-8E31-4097-9326-1A724D8DBE5E}" type="sibTrans" cxnId="{CD50EE47-5EC8-4AD7-8C34-77983DF1D03A}">
      <dgm:prSet/>
      <dgm:spPr/>
      <dgm:t>
        <a:bodyPr/>
        <a:lstStyle/>
        <a:p>
          <a:endParaRPr lang="es-MX"/>
        </a:p>
      </dgm:t>
    </dgm:pt>
    <dgm:pt modelId="{E67C860D-72CD-4C93-A149-08C082566D15}">
      <dgm:prSet phldrT="[Texto]"/>
      <dgm:spPr>
        <a:noFill/>
        <a:ln>
          <a:noFill/>
        </a:ln>
      </dgm:spPr>
      <dgm:t>
        <a:bodyPr/>
        <a:lstStyle/>
        <a:p>
          <a:endParaRPr lang="es-MX" b="1" dirty="0"/>
        </a:p>
      </dgm:t>
    </dgm:pt>
    <dgm:pt modelId="{F19D12CC-8C17-4975-87CC-D5039C4C570C}" type="parTrans" cxnId="{0BCFB323-DF6D-4AD7-9CB7-98C4A6BCAAEE}">
      <dgm:prSet/>
      <dgm:spPr/>
      <dgm:t>
        <a:bodyPr/>
        <a:lstStyle/>
        <a:p>
          <a:endParaRPr lang="es-MX"/>
        </a:p>
      </dgm:t>
    </dgm:pt>
    <dgm:pt modelId="{95F2C6B3-590C-4371-A63E-1B575DCDD767}" type="sibTrans" cxnId="{0BCFB323-DF6D-4AD7-9CB7-98C4A6BCAAEE}">
      <dgm:prSet/>
      <dgm:spPr/>
      <dgm:t>
        <a:bodyPr/>
        <a:lstStyle/>
        <a:p>
          <a:endParaRPr lang="es-MX"/>
        </a:p>
      </dgm:t>
    </dgm:pt>
    <dgm:pt modelId="{F20B2256-E93D-4323-B86D-8C52B1EF1B85}">
      <dgm:prSet phldrT="[Texto]"/>
      <dgm:spPr>
        <a:noFill/>
        <a:ln>
          <a:noFill/>
        </a:ln>
      </dgm:spPr>
      <dgm:t>
        <a:bodyPr/>
        <a:lstStyle/>
        <a:p>
          <a:endParaRPr lang="es-MX" b="1" dirty="0"/>
        </a:p>
      </dgm:t>
    </dgm:pt>
    <dgm:pt modelId="{F0C6DD33-F1CB-44DF-9FFB-FD3ACCB7C313}" type="parTrans" cxnId="{EB4A274B-3CDF-4B3E-9AD0-5FF929FBE8BB}">
      <dgm:prSet/>
      <dgm:spPr/>
      <dgm:t>
        <a:bodyPr/>
        <a:lstStyle/>
        <a:p>
          <a:endParaRPr lang="es-MX"/>
        </a:p>
      </dgm:t>
    </dgm:pt>
    <dgm:pt modelId="{DE9857DF-3479-419D-863D-2016FD8F3EAA}" type="sibTrans" cxnId="{EB4A274B-3CDF-4B3E-9AD0-5FF929FBE8BB}">
      <dgm:prSet/>
      <dgm:spPr/>
      <dgm:t>
        <a:bodyPr/>
        <a:lstStyle/>
        <a:p>
          <a:endParaRPr lang="es-MX"/>
        </a:p>
      </dgm:t>
    </dgm:pt>
    <dgm:pt modelId="{B1D15DEC-0471-4DFC-927C-D73D4B874C10}">
      <dgm:prSet phldrT="[Texto]"/>
      <dgm:spPr>
        <a:noFill/>
        <a:ln>
          <a:noFill/>
        </a:ln>
      </dgm:spPr>
      <dgm:t>
        <a:bodyPr/>
        <a:lstStyle/>
        <a:p>
          <a:endParaRPr lang="es-MX" b="1" dirty="0"/>
        </a:p>
      </dgm:t>
    </dgm:pt>
    <dgm:pt modelId="{74F747E1-F7F3-4C8B-846F-E56570A43971}" type="sibTrans" cxnId="{A86F2B27-C1CA-42C6-B26C-BB4AF3F1E29D}">
      <dgm:prSet/>
      <dgm:spPr/>
      <dgm:t>
        <a:bodyPr/>
        <a:lstStyle/>
        <a:p>
          <a:endParaRPr lang="es-MX"/>
        </a:p>
      </dgm:t>
    </dgm:pt>
    <dgm:pt modelId="{86C337F2-6012-4C2E-9E71-1F2063BC8F2F}" type="parTrans" cxnId="{A86F2B27-C1CA-42C6-B26C-BB4AF3F1E29D}">
      <dgm:prSet/>
      <dgm:spPr/>
      <dgm:t>
        <a:bodyPr/>
        <a:lstStyle/>
        <a:p>
          <a:endParaRPr lang="es-MX"/>
        </a:p>
      </dgm:t>
    </dgm:pt>
    <dgm:pt modelId="{0842A621-D060-4977-BB0F-239A40D032AB}" type="pres">
      <dgm:prSet presAssocID="{A03F6F2C-D8A6-42E9-98B0-25F5276F09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F93AEA8-8E8E-4A3C-B9F6-C64499FA453D}" type="pres">
      <dgm:prSet presAssocID="{A03F6F2C-D8A6-42E9-98B0-25F5276F0997}" presName="cycle" presStyleCnt="0"/>
      <dgm:spPr/>
    </dgm:pt>
    <dgm:pt modelId="{302AF6AA-D411-4B5D-A328-7E3450BBD579}" type="pres">
      <dgm:prSet presAssocID="{B1D15DEC-0471-4DFC-927C-D73D4B874C10}" presName="nodeFirstNode" presStyleLbl="node1" presStyleIdx="0" presStyleCnt="5" custRadScaleRad="100179" custRadScaleInc="571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E6B2E6C-AD18-4C0F-B23D-CE342E648F8A}" type="pres">
      <dgm:prSet presAssocID="{74F747E1-F7F3-4C8B-846F-E56570A43971}" presName="sibTransFirstNode" presStyleLbl="bgShp" presStyleIdx="0" presStyleCnt="1"/>
      <dgm:spPr/>
      <dgm:t>
        <a:bodyPr/>
        <a:lstStyle/>
        <a:p>
          <a:endParaRPr lang="es-MX"/>
        </a:p>
      </dgm:t>
    </dgm:pt>
    <dgm:pt modelId="{7FD7B11E-3368-4006-BD17-77AC1C4767D9}" type="pres">
      <dgm:prSet presAssocID="{86EA099F-AD53-4F89-9D3C-1857E623FBCC}" presName="nodeFollowingNodes" presStyleLbl="node1" presStyleIdx="1" presStyleCnt="5" custRadScaleRad="96624" custRadScaleInc="1304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795938-82B4-428F-966D-95C1D6503BFF}" type="pres">
      <dgm:prSet presAssocID="{B25E2C9D-F7A4-44DB-B322-72EC17CF3207}" presName="nodeFollowingNodes" presStyleLbl="node1" presStyleIdx="2" presStyleCnt="5" custRadScaleRad="126675" custRadScaleInc="-2384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E4FF199-2270-4330-A218-D6F3275866E1}" type="pres">
      <dgm:prSet presAssocID="{E67C860D-72CD-4C93-A149-08C082566D15}" presName="nodeFollowingNodes" presStyleLbl="node1" presStyleIdx="3" presStyleCnt="5" custRadScaleRad="108585" custRadScaleInc="972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CAF26DE-A0BC-4EF2-A450-471739943F95}" type="pres">
      <dgm:prSet presAssocID="{F20B2256-E93D-4323-B86D-8C52B1EF1B85}" presName="nodeFollowingNodes" presStyleLbl="node1" presStyleIdx="4" presStyleCnt="5" custRadScaleRad="96624" custRadScaleInc="-1304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D7F469A-E146-4AA1-8258-F132D2D20797}" type="presOf" srcId="{B1D15DEC-0471-4DFC-927C-D73D4B874C10}" destId="{302AF6AA-D411-4B5D-A328-7E3450BBD579}" srcOrd="0" destOrd="0" presId="urn:microsoft.com/office/officeart/2005/8/layout/cycle3"/>
    <dgm:cxn modelId="{B8E7CF93-79D8-444A-A8AD-082AEA9F6680}" type="presOf" srcId="{86EA099F-AD53-4F89-9D3C-1857E623FBCC}" destId="{7FD7B11E-3368-4006-BD17-77AC1C4767D9}" srcOrd="0" destOrd="0" presId="urn:microsoft.com/office/officeart/2005/8/layout/cycle3"/>
    <dgm:cxn modelId="{EB4A274B-3CDF-4B3E-9AD0-5FF929FBE8BB}" srcId="{A03F6F2C-D8A6-42E9-98B0-25F5276F0997}" destId="{F20B2256-E93D-4323-B86D-8C52B1EF1B85}" srcOrd="4" destOrd="0" parTransId="{F0C6DD33-F1CB-44DF-9FFB-FD3ACCB7C313}" sibTransId="{DE9857DF-3479-419D-863D-2016FD8F3EAA}"/>
    <dgm:cxn modelId="{485E0DBF-2AD7-4D66-A52C-CDCB0C9F2440}" srcId="{A03F6F2C-D8A6-42E9-98B0-25F5276F0997}" destId="{86EA099F-AD53-4F89-9D3C-1857E623FBCC}" srcOrd="1" destOrd="0" parTransId="{0D158EA3-8CF9-4609-8004-30C0D943737F}" sibTransId="{D78B59FC-E306-4DD3-941E-6AF7E678F49B}"/>
    <dgm:cxn modelId="{B5803572-7E9C-42F7-82C9-7799EA18512B}" type="presOf" srcId="{E67C860D-72CD-4C93-A149-08C082566D15}" destId="{FE4FF199-2270-4330-A218-D6F3275866E1}" srcOrd="0" destOrd="0" presId="urn:microsoft.com/office/officeart/2005/8/layout/cycle3"/>
    <dgm:cxn modelId="{0E963240-19B4-4DC5-ADD4-64C260EBA2D5}" type="presOf" srcId="{74F747E1-F7F3-4C8B-846F-E56570A43971}" destId="{0E6B2E6C-AD18-4C0F-B23D-CE342E648F8A}" srcOrd="0" destOrd="0" presId="urn:microsoft.com/office/officeart/2005/8/layout/cycle3"/>
    <dgm:cxn modelId="{0BCFB323-DF6D-4AD7-9CB7-98C4A6BCAAEE}" srcId="{A03F6F2C-D8A6-42E9-98B0-25F5276F0997}" destId="{E67C860D-72CD-4C93-A149-08C082566D15}" srcOrd="3" destOrd="0" parTransId="{F19D12CC-8C17-4975-87CC-D5039C4C570C}" sibTransId="{95F2C6B3-590C-4371-A63E-1B575DCDD767}"/>
    <dgm:cxn modelId="{0CB47113-A266-4433-8A67-30A2AB03BC26}" type="presOf" srcId="{B25E2C9D-F7A4-44DB-B322-72EC17CF3207}" destId="{7A795938-82B4-428F-966D-95C1D6503BFF}" srcOrd="0" destOrd="0" presId="urn:microsoft.com/office/officeart/2005/8/layout/cycle3"/>
    <dgm:cxn modelId="{55D2A54C-6B97-4A0A-860F-860854C857C3}" type="presOf" srcId="{A03F6F2C-D8A6-42E9-98B0-25F5276F0997}" destId="{0842A621-D060-4977-BB0F-239A40D032AB}" srcOrd="0" destOrd="0" presId="urn:microsoft.com/office/officeart/2005/8/layout/cycle3"/>
    <dgm:cxn modelId="{645BE3C2-79F9-4D3C-B000-2CEBF4206CA7}" type="presOf" srcId="{F20B2256-E93D-4323-B86D-8C52B1EF1B85}" destId="{CCAF26DE-A0BC-4EF2-A450-471739943F95}" srcOrd="0" destOrd="0" presId="urn:microsoft.com/office/officeart/2005/8/layout/cycle3"/>
    <dgm:cxn modelId="{CD50EE47-5EC8-4AD7-8C34-77983DF1D03A}" srcId="{A03F6F2C-D8A6-42E9-98B0-25F5276F0997}" destId="{B25E2C9D-F7A4-44DB-B322-72EC17CF3207}" srcOrd="2" destOrd="0" parTransId="{C6426BD3-940D-4EC6-B2C3-33AAD0CA529C}" sibTransId="{FCFCE469-8E31-4097-9326-1A724D8DBE5E}"/>
    <dgm:cxn modelId="{A86F2B27-C1CA-42C6-B26C-BB4AF3F1E29D}" srcId="{A03F6F2C-D8A6-42E9-98B0-25F5276F0997}" destId="{B1D15DEC-0471-4DFC-927C-D73D4B874C10}" srcOrd="0" destOrd="0" parTransId="{86C337F2-6012-4C2E-9E71-1F2063BC8F2F}" sibTransId="{74F747E1-F7F3-4C8B-846F-E56570A43971}"/>
    <dgm:cxn modelId="{3CD69BF3-DCE1-425A-BC3A-1D81F29360C9}" type="presParOf" srcId="{0842A621-D060-4977-BB0F-239A40D032AB}" destId="{3F93AEA8-8E8E-4A3C-B9F6-C64499FA453D}" srcOrd="0" destOrd="0" presId="urn:microsoft.com/office/officeart/2005/8/layout/cycle3"/>
    <dgm:cxn modelId="{7FFB7F73-1819-47D8-8C00-22148CFE0EEC}" type="presParOf" srcId="{3F93AEA8-8E8E-4A3C-B9F6-C64499FA453D}" destId="{302AF6AA-D411-4B5D-A328-7E3450BBD579}" srcOrd="0" destOrd="0" presId="urn:microsoft.com/office/officeart/2005/8/layout/cycle3"/>
    <dgm:cxn modelId="{19D0F5C5-77F2-41AA-AD81-E006C8AE3071}" type="presParOf" srcId="{3F93AEA8-8E8E-4A3C-B9F6-C64499FA453D}" destId="{0E6B2E6C-AD18-4C0F-B23D-CE342E648F8A}" srcOrd="1" destOrd="0" presId="urn:microsoft.com/office/officeart/2005/8/layout/cycle3"/>
    <dgm:cxn modelId="{4BE77837-4EB4-432A-9740-7954130CDA9C}" type="presParOf" srcId="{3F93AEA8-8E8E-4A3C-B9F6-C64499FA453D}" destId="{7FD7B11E-3368-4006-BD17-77AC1C4767D9}" srcOrd="2" destOrd="0" presId="urn:microsoft.com/office/officeart/2005/8/layout/cycle3"/>
    <dgm:cxn modelId="{7DEDECB3-119D-4F98-86C5-209984FC1378}" type="presParOf" srcId="{3F93AEA8-8E8E-4A3C-B9F6-C64499FA453D}" destId="{7A795938-82B4-428F-966D-95C1D6503BFF}" srcOrd="3" destOrd="0" presId="urn:microsoft.com/office/officeart/2005/8/layout/cycle3"/>
    <dgm:cxn modelId="{85B3437E-22EA-4361-9950-D485CDE951E5}" type="presParOf" srcId="{3F93AEA8-8E8E-4A3C-B9F6-C64499FA453D}" destId="{FE4FF199-2270-4330-A218-D6F3275866E1}" srcOrd="4" destOrd="0" presId="urn:microsoft.com/office/officeart/2005/8/layout/cycle3"/>
    <dgm:cxn modelId="{B88A9BF6-8BC4-49F2-A0FC-B141D8FD9880}" type="presParOf" srcId="{3F93AEA8-8E8E-4A3C-B9F6-C64499FA453D}" destId="{CCAF26DE-A0BC-4EF2-A450-471739943F9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03F6F2C-D8A6-42E9-98B0-25F5276F0997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86EA099F-AD53-4F89-9D3C-1857E623FBCC}">
      <dgm:prSet phldrT="[Texto]"/>
      <dgm:spPr>
        <a:noFill/>
        <a:ln>
          <a:noFill/>
        </a:ln>
      </dgm:spPr>
      <dgm:t>
        <a:bodyPr/>
        <a:lstStyle/>
        <a:p>
          <a:endParaRPr lang="es-MX" b="1" dirty="0">
            <a:solidFill>
              <a:schemeClr val="bg1"/>
            </a:solidFill>
          </a:endParaRPr>
        </a:p>
      </dgm:t>
    </dgm:pt>
    <dgm:pt modelId="{0D158EA3-8CF9-4609-8004-30C0D943737F}" type="parTrans" cxnId="{485E0DBF-2AD7-4D66-A52C-CDCB0C9F2440}">
      <dgm:prSet/>
      <dgm:spPr/>
      <dgm:t>
        <a:bodyPr/>
        <a:lstStyle/>
        <a:p>
          <a:endParaRPr lang="es-MX"/>
        </a:p>
      </dgm:t>
    </dgm:pt>
    <dgm:pt modelId="{D78B59FC-E306-4DD3-941E-6AF7E678F49B}" type="sibTrans" cxnId="{485E0DBF-2AD7-4D66-A52C-CDCB0C9F2440}">
      <dgm:prSet/>
      <dgm:spPr/>
      <dgm:t>
        <a:bodyPr/>
        <a:lstStyle/>
        <a:p>
          <a:endParaRPr lang="es-MX"/>
        </a:p>
      </dgm:t>
    </dgm:pt>
    <dgm:pt modelId="{B25E2C9D-F7A4-44DB-B322-72EC17CF3207}">
      <dgm:prSet phldrT="[Texto]"/>
      <dgm:spPr>
        <a:noFill/>
        <a:ln>
          <a:noFill/>
        </a:ln>
      </dgm:spPr>
      <dgm:t>
        <a:bodyPr/>
        <a:lstStyle/>
        <a:p>
          <a:endParaRPr lang="es-MX" b="1" dirty="0">
            <a:solidFill>
              <a:schemeClr val="bg1"/>
            </a:solidFill>
          </a:endParaRPr>
        </a:p>
      </dgm:t>
    </dgm:pt>
    <dgm:pt modelId="{C6426BD3-940D-4EC6-B2C3-33AAD0CA529C}" type="parTrans" cxnId="{CD50EE47-5EC8-4AD7-8C34-77983DF1D03A}">
      <dgm:prSet/>
      <dgm:spPr/>
      <dgm:t>
        <a:bodyPr/>
        <a:lstStyle/>
        <a:p>
          <a:endParaRPr lang="es-MX"/>
        </a:p>
      </dgm:t>
    </dgm:pt>
    <dgm:pt modelId="{FCFCE469-8E31-4097-9326-1A724D8DBE5E}" type="sibTrans" cxnId="{CD50EE47-5EC8-4AD7-8C34-77983DF1D03A}">
      <dgm:prSet/>
      <dgm:spPr/>
      <dgm:t>
        <a:bodyPr/>
        <a:lstStyle/>
        <a:p>
          <a:endParaRPr lang="es-MX"/>
        </a:p>
      </dgm:t>
    </dgm:pt>
    <dgm:pt modelId="{E67C860D-72CD-4C93-A149-08C082566D15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 smtClean="0"/>
            <a:t>Evaluación </a:t>
          </a:r>
          <a:endParaRPr lang="es-MX" b="1" dirty="0"/>
        </a:p>
      </dgm:t>
    </dgm:pt>
    <dgm:pt modelId="{F19D12CC-8C17-4975-87CC-D5039C4C570C}" type="parTrans" cxnId="{0BCFB323-DF6D-4AD7-9CB7-98C4A6BCAAEE}">
      <dgm:prSet/>
      <dgm:spPr/>
      <dgm:t>
        <a:bodyPr/>
        <a:lstStyle/>
        <a:p>
          <a:endParaRPr lang="es-MX"/>
        </a:p>
      </dgm:t>
    </dgm:pt>
    <dgm:pt modelId="{95F2C6B3-590C-4371-A63E-1B575DCDD767}" type="sibTrans" cxnId="{0BCFB323-DF6D-4AD7-9CB7-98C4A6BCAAEE}">
      <dgm:prSet/>
      <dgm:spPr/>
      <dgm:t>
        <a:bodyPr/>
        <a:lstStyle/>
        <a:p>
          <a:endParaRPr lang="es-MX"/>
        </a:p>
      </dgm:t>
    </dgm:pt>
    <dgm:pt modelId="{F20B2256-E93D-4323-B86D-8C52B1EF1B85}">
      <dgm:prSet phldrT="[Texto]"/>
      <dgm:spPr>
        <a:noFill/>
        <a:ln>
          <a:noFill/>
        </a:ln>
      </dgm:spPr>
      <dgm:t>
        <a:bodyPr/>
        <a:lstStyle/>
        <a:p>
          <a:endParaRPr lang="es-MX" b="1" dirty="0">
            <a:solidFill>
              <a:schemeClr val="bg1"/>
            </a:solidFill>
          </a:endParaRPr>
        </a:p>
      </dgm:t>
    </dgm:pt>
    <dgm:pt modelId="{F0C6DD33-F1CB-44DF-9FFB-FD3ACCB7C313}" type="parTrans" cxnId="{EB4A274B-3CDF-4B3E-9AD0-5FF929FBE8BB}">
      <dgm:prSet/>
      <dgm:spPr/>
      <dgm:t>
        <a:bodyPr/>
        <a:lstStyle/>
        <a:p>
          <a:endParaRPr lang="es-MX"/>
        </a:p>
      </dgm:t>
    </dgm:pt>
    <dgm:pt modelId="{DE9857DF-3479-419D-863D-2016FD8F3EAA}" type="sibTrans" cxnId="{EB4A274B-3CDF-4B3E-9AD0-5FF929FBE8BB}">
      <dgm:prSet/>
      <dgm:spPr/>
      <dgm:t>
        <a:bodyPr/>
        <a:lstStyle/>
        <a:p>
          <a:endParaRPr lang="es-MX"/>
        </a:p>
      </dgm:t>
    </dgm:pt>
    <dgm:pt modelId="{B1D15DEC-0471-4DFC-927C-D73D4B874C10}">
      <dgm:prSet phldrT="[Texto]"/>
      <dgm:spPr>
        <a:noFill/>
        <a:ln>
          <a:noFill/>
        </a:ln>
      </dgm:spPr>
      <dgm:t>
        <a:bodyPr/>
        <a:lstStyle/>
        <a:p>
          <a:endParaRPr lang="es-MX" b="1" dirty="0"/>
        </a:p>
      </dgm:t>
    </dgm:pt>
    <dgm:pt modelId="{74F747E1-F7F3-4C8B-846F-E56570A43971}" type="sibTrans" cxnId="{A86F2B27-C1CA-42C6-B26C-BB4AF3F1E29D}">
      <dgm:prSet/>
      <dgm:spPr/>
      <dgm:t>
        <a:bodyPr/>
        <a:lstStyle/>
        <a:p>
          <a:endParaRPr lang="es-MX"/>
        </a:p>
      </dgm:t>
    </dgm:pt>
    <dgm:pt modelId="{86C337F2-6012-4C2E-9E71-1F2063BC8F2F}" type="parTrans" cxnId="{A86F2B27-C1CA-42C6-B26C-BB4AF3F1E29D}">
      <dgm:prSet/>
      <dgm:spPr/>
      <dgm:t>
        <a:bodyPr/>
        <a:lstStyle/>
        <a:p>
          <a:endParaRPr lang="es-MX"/>
        </a:p>
      </dgm:t>
    </dgm:pt>
    <dgm:pt modelId="{0842A621-D060-4977-BB0F-239A40D032AB}" type="pres">
      <dgm:prSet presAssocID="{A03F6F2C-D8A6-42E9-98B0-25F5276F09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F93AEA8-8E8E-4A3C-B9F6-C64499FA453D}" type="pres">
      <dgm:prSet presAssocID="{A03F6F2C-D8A6-42E9-98B0-25F5276F0997}" presName="cycle" presStyleCnt="0"/>
      <dgm:spPr/>
    </dgm:pt>
    <dgm:pt modelId="{302AF6AA-D411-4B5D-A328-7E3450BBD579}" type="pres">
      <dgm:prSet presAssocID="{B1D15DEC-0471-4DFC-927C-D73D4B874C10}" presName="nodeFirstNode" presStyleLbl="node1" presStyleIdx="0" presStyleCnt="5" custRadScaleRad="100179" custRadScaleInc="571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E6B2E6C-AD18-4C0F-B23D-CE342E648F8A}" type="pres">
      <dgm:prSet presAssocID="{74F747E1-F7F3-4C8B-846F-E56570A43971}" presName="sibTransFirstNode" presStyleLbl="bgShp" presStyleIdx="0" presStyleCnt="1"/>
      <dgm:spPr/>
      <dgm:t>
        <a:bodyPr/>
        <a:lstStyle/>
        <a:p>
          <a:endParaRPr lang="es-MX"/>
        </a:p>
      </dgm:t>
    </dgm:pt>
    <dgm:pt modelId="{7FD7B11E-3368-4006-BD17-77AC1C4767D9}" type="pres">
      <dgm:prSet presAssocID="{86EA099F-AD53-4F89-9D3C-1857E623FBCC}" presName="nodeFollowingNodes" presStyleLbl="node1" presStyleIdx="1" presStyleCnt="5" custRadScaleRad="96624" custRadScaleInc="1304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795938-82B4-428F-966D-95C1D6503BFF}" type="pres">
      <dgm:prSet presAssocID="{B25E2C9D-F7A4-44DB-B322-72EC17CF3207}" presName="nodeFollowingNodes" presStyleLbl="node1" presStyleIdx="2" presStyleCnt="5" custRadScaleRad="126675" custRadScaleInc="-2384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E4FF199-2270-4330-A218-D6F3275866E1}" type="pres">
      <dgm:prSet presAssocID="{E67C860D-72CD-4C93-A149-08C082566D15}" presName="nodeFollowingNodes" presStyleLbl="node1" presStyleIdx="3" presStyleCnt="5" custRadScaleRad="108585" custRadScaleInc="972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CAF26DE-A0BC-4EF2-A450-471739943F95}" type="pres">
      <dgm:prSet presAssocID="{F20B2256-E93D-4323-B86D-8C52B1EF1B85}" presName="nodeFollowingNodes" presStyleLbl="node1" presStyleIdx="4" presStyleCnt="5" custRadScaleRad="96624" custRadScaleInc="-1304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66A5253-BA14-4BC5-B54C-8B9BFF326186}" type="presOf" srcId="{A03F6F2C-D8A6-42E9-98B0-25F5276F0997}" destId="{0842A621-D060-4977-BB0F-239A40D032AB}" srcOrd="0" destOrd="0" presId="urn:microsoft.com/office/officeart/2005/8/layout/cycle3"/>
    <dgm:cxn modelId="{EB4A274B-3CDF-4B3E-9AD0-5FF929FBE8BB}" srcId="{A03F6F2C-D8A6-42E9-98B0-25F5276F0997}" destId="{F20B2256-E93D-4323-B86D-8C52B1EF1B85}" srcOrd="4" destOrd="0" parTransId="{F0C6DD33-F1CB-44DF-9FFB-FD3ACCB7C313}" sibTransId="{DE9857DF-3479-419D-863D-2016FD8F3EAA}"/>
    <dgm:cxn modelId="{97349F21-18C9-407D-AA1A-D7E817890564}" type="presOf" srcId="{B1D15DEC-0471-4DFC-927C-D73D4B874C10}" destId="{302AF6AA-D411-4B5D-A328-7E3450BBD579}" srcOrd="0" destOrd="0" presId="urn:microsoft.com/office/officeart/2005/8/layout/cycle3"/>
    <dgm:cxn modelId="{485E0DBF-2AD7-4D66-A52C-CDCB0C9F2440}" srcId="{A03F6F2C-D8A6-42E9-98B0-25F5276F0997}" destId="{86EA099F-AD53-4F89-9D3C-1857E623FBCC}" srcOrd="1" destOrd="0" parTransId="{0D158EA3-8CF9-4609-8004-30C0D943737F}" sibTransId="{D78B59FC-E306-4DD3-941E-6AF7E678F49B}"/>
    <dgm:cxn modelId="{430B57F5-3442-4A94-9686-CEF0BE22E1DE}" type="presOf" srcId="{F20B2256-E93D-4323-B86D-8C52B1EF1B85}" destId="{CCAF26DE-A0BC-4EF2-A450-471739943F95}" srcOrd="0" destOrd="0" presId="urn:microsoft.com/office/officeart/2005/8/layout/cycle3"/>
    <dgm:cxn modelId="{583C845F-D065-484A-B68D-A970CDA40475}" type="presOf" srcId="{E67C860D-72CD-4C93-A149-08C082566D15}" destId="{FE4FF199-2270-4330-A218-D6F3275866E1}" srcOrd="0" destOrd="0" presId="urn:microsoft.com/office/officeart/2005/8/layout/cycle3"/>
    <dgm:cxn modelId="{152B34C8-2F13-4618-8567-50B781778743}" type="presOf" srcId="{B25E2C9D-F7A4-44DB-B322-72EC17CF3207}" destId="{7A795938-82B4-428F-966D-95C1D6503BFF}" srcOrd="0" destOrd="0" presId="urn:microsoft.com/office/officeart/2005/8/layout/cycle3"/>
    <dgm:cxn modelId="{5D20FDBE-3DEB-4410-843A-D9C51D942D4F}" type="presOf" srcId="{74F747E1-F7F3-4C8B-846F-E56570A43971}" destId="{0E6B2E6C-AD18-4C0F-B23D-CE342E648F8A}" srcOrd="0" destOrd="0" presId="urn:microsoft.com/office/officeart/2005/8/layout/cycle3"/>
    <dgm:cxn modelId="{0BCFB323-DF6D-4AD7-9CB7-98C4A6BCAAEE}" srcId="{A03F6F2C-D8A6-42E9-98B0-25F5276F0997}" destId="{E67C860D-72CD-4C93-A149-08C082566D15}" srcOrd="3" destOrd="0" parTransId="{F19D12CC-8C17-4975-87CC-D5039C4C570C}" sibTransId="{95F2C6B3-590C-4371-A63E-1B575DCDD767}"/>
    <dgm:cxn modelId="{CD50EE47-5EC8-4AD7-8C34-77983DF1D03A}" srcId="{A03F6F2C-D8A6-42E9-98B0-25F5276F0997}" destId="{B25E2C9D-F7A4-44DB-B322-72EC17CF3207}" srcOrd="2" destOrd="0" parTransId="{C6426BD3-940D-4EC6-B2C3-33AAD0CA529C}" sibTransId="{FCFCE469-8E31-4097-9326-1A724D8DBE5E}"/>
    <dgm:cxn modelId="{5809CF31-75A5-41AA-BE3E-498705198E02}" type="presOf" srcId="{86EA099F-AD53-4F89-9D3C-1857E623FBCC}" destId="{7FD7B11E-3368-4006-BD17-77AC1C4767D9}" srcOrd="0" destOrd="0" presId="urn:microsoft.com/office/officeart/2005/8/layout/cycle3"/>
    <dgm:cxn modelId="{A86F2B27-C1CA-42C6-B26C-BB4AF3F1E29D}" srcId="{A03F6F2C-D8A6-42E9-98B0-25F5276F0997}" destId="{B1D15DEC-0471-4DFC-927C-D73D4B874C10}" srcOrd="0" destOrd="0" parTransId="{86C337F2-6012-4C2E-9E71-1F2063BC8F2F}" sibTransId="{74F747E1-F7F3-4C8B-846F-E56570A43971}"/>
    <dgm:cxn modelId="{F5362E63-4E0F-4F6E-86E4-0DD339D9420B}" type="presParOf" srcId="{0842A621-D060-4977-BB0F-239A40D032AB}" destId="{3F93AEA8-8E8E-4A3C-B9F6-C64499FA453D}" srcOrd="0" destOrd="0" presId="urn:microsoft.com/office/officeart/2005/8/layout/cycle3"/>
    <dgm:cxn modelId="{C6277C01-90E7-4AE2-AF78-273E411CF5E3}" type="presParOf" srcId="{3F93AEA8-8E8E-4A3C-B9F6-C64499FA453D}" destId="{302AF6AA-D411-4B5D-A328-7E3450BBD579}" srcOrd="0" destOrd="0" presId="urn:microsoft.com/office/officeart/2005/8/layout/cycle3"/>
    <dgm:cxn modelId="{35F1D4D6-D01B-4FA9-9D2A-8B06104934DD}" type="presParOf" srcId="{3F93AEA8-8E8E-4A3C-B9F6-C64499FA453D}" destId="{0E6B2E6C-AD18-4C0F-B23D-CE342E648F8A}" srcOrd="1" destOrd="0" presId="urn:microsoft.com/office/officeart/2005/8/layout/cycle3"/>
    <dgm:cxn modelId="{04046EB8-FFA1-405B-ACBF-27FF05295164}" type="presParOf" srcId="{3F93AEA8-8E8E-4A3C-B9F6-C64499FA453D}" destId="{7FD7B11E-3368-4006-BD17-77AC1C4767D9}" srcOrd="2" destOrd="0" presId="urn:microsoft.com/office/officeart/2005/8/layout/cycle3"/>
    <dgm:cxn modelId="{8497E77B-8BF2-41BF-A4CF-E86916B2EC56}" type="presParOf" srcId="{3F93AEA8-8E8E-4A3C-B9F6-C64499FA453D}" destId="{7A795938-82B4-428F-966D-95C1D6503BFF}" srcOrd="3" destOrd="0" presId="urn:microsoft.com/office/officeart/2005/8/layout/cycle3"/>
    <dgm:cxn modelId="{3929A547-D9FC-4EDF-B3F8-671A0F936100}" type="presParOf" srcId="{3F93AEA8-8E8E-4A3C-B9F6-C64499FA453D}" destId="{FE4FF199-2270-4330-A218-D6F3275866E1}" srcOrd="4" destOrd="0" presId="urn:microsoft.com/office/officeart/2005/8/layout/cycle3"/>
    <dgm:cxn modelId="{15FBC319-623D-4090-9D11-6D97781DEE27}" type="presParOf" srcId="{3F93AEA8-8E8E-4A3C-B9F6-C64499FA453D}" destId="{CCAF26DE-A0BC-4EF2-A450-471739943F9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03F6F2C-D8A6-42E9-98B0-25F5276F0997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86EA099F-AD53-4F89-9D3C-1857E623FBCC}">
      <dgm:prSet phldrT="[Texto]"/>
      <dgm:spPr>
        <a:noFill/>
        <a:ln>
          <a:noFill/>
        </a:ln>
      </dgm:spPr>
      <dgm:t>
        <a:bodyPr/>
        <a:lstStyle/>
        <a:p>
          <a:endParaRPr lang="es-MX" b="1" dirty="0"/>
        </a:p>
      </dgm:t>
    </dgm:pt>
    <dgm:pt modelId="{0D158EA3-8CF9-4609-8004-30C0D943737F}" type="parTrans" cxnId="{485E0DBF-2AD7-4D66-A52C-CDCB0C9F2440}">
      <dgm:prSet/>
      <dgm:spPr/>
      <dgm:t>
        <a:bodyPr/>
        <a:lstStyle/>
        <a:p>
          <a:endParaRPr lang="es-MX"/>
        </a:p>
      </dgm:t>
    </dgm:pt>
    <dgm:pt modelId="{D78B59FC-E306-4DD3-941E-6AF7E678F49B}" type="sibTrans" cxnId="{485E0DBF-2AD7-4D66-A52C-CDCB0C9F2440}">
      <dgm:prSet/>
      <dgm:spPr/>
      <dgm:t>
        <a:bodyPr/>
        <a:lstStyle/>
        <a:p>
          <a:endParaRPr lang="es-MX"/>
        </a:p>
      </dgm:t>
    </dgm:pt>
    <dgm:pt modelId="{B25E2C9D-F7A4-44DB-B322-72EC17CF3207}">
      <dgm:prSet phldrT="[Texto]"/>
      <dgm:spPr>
        <a:noFill/>
        <a:ln>
          <a:noFill/>
        </a:ln>
      </dgm:spPr>
      <dgm:t>
        <a:bodyPr/>
        <a:lstStyle/>
        <a:p>
          <a:endParaRPr lang="es-MX" b="1" dirty="0"/>
        </a:p>
      </dgm:t>
    </dgm:pt>
    <dgm:pt modelId="{C6426BD3-940D-4EC6-B2C3-33AAD0CA529C}" type="parTrans" cxnId="{CD50EE47-5EC8-4AD7-8C34-77983DF1D03A}">
      <dgm:prSet/>
      <dgm:spPr/>
      <dgm:t>
        <a:bodyPr/>
        <a:lstStyle/>
        <a:p>
          <a:endParaRPr lang="es-MX"/>
        </a:p>
      </dgm:t>
    </dgm:pt>
    <dgm:pt modelId="{FCFCE469-8E31-4097-9326-1A724D8DBE5E}" type="sibTrans" cxnId="{CD50EE47-5EC8-4AD7-8C34-77983DF1D03A}">
      <dgm:prSet/>
      <dgm:spPr/>
      <dgm:t>
        <a:bodyPr/>
        <a:lstStyle/>
        <a:p>
          <a:endParaRPr lang="es-MX"/>
        </a:p>
      </dgm:t>
    </dgm:pt>
    <dgm:pt modelId="{E67C860D-72CD-4C93-A149-08C082566D15}">
      <dgm:prSet phldrT="[Texto]"/>
      <dgm:spPr>
        <a:noFill/>
        <a:ln>
          <a:noFill/>
        </a:ln>
      </dgm:spPr>
      <dgm:t>
        <a:bodyPr/>
        <a:lstStyle/>
        <a:p>
          <a:endParaRPr lang="es-MX" b="1" dirty="0"/>
        </a:p>
      </dgm:t>
    </dgm:pt>
    <dgm:pt modelId="{F19D12CC-8C17-4975-87CC-D5039C4C570C}" type="parTrans" cxnId="{0BCFB323-DF6D-4AD7-9CB7-98C4A6BCAAEE}">
      <dgm:prSet/>
      <dgm:spPr/>
      <dgm:t>
        <a:bodyPr/>
        <a:lstStyle/>
        <a:p>
          <a:endParaRPr lang="es-MX"/>
        </a:p>
      </dgm:t>
    </dgm:pt>
    <dgm:pt modelId="{95F2C6B3-590C-4371-A63E-1B575DCDD767}" type="sibTrans" cxnId="{0BCFB323-DF6D-4AD7-9CB7-98C4A6BCAAEE}">
      <dgm:prSet/>
      <dgm:spPr/>
      <dgm:t>
        <a:bodyPr/>
        <a:lstStyle/>
        <a:p>
          <a:endParaRPr lang="es-MX"/>
        </a:p>
      </dgm:t>
    </dgm:pt>
    <dgm:pt modelId="{F20B2256-E93D-4323-B86D-8C52B1EF1B85}">
      <dgm:prSet phldrT="[Texto]"/>
      <dgm:spPr/>
      <dgm:t>
        <a:bodyPr/>
        <a:lstStyle/>
        <a:p>
          <a:r>
            <a:rPr lang="es-MX" b="1" dirty="0" smtClean="0"/>
            <a:t>Rendición de Cuentas</a:t>
          </a:r>
          <a:endParaRPr lang="es-MX" b="1" dirty="0"/>
        </a:p>
      </dgm:t>
    </dgm:pt>
    <dgm:pt modelId="{F0C6DD33-F1CB-44DF-9FFB-FD3ACCB7C313}" type="parTrans" cxnId="{EB4A274B-3CDF-4B3E-9AD0-5FF929FBE8BB}">
      <dgm:prSet/>
      <dgm:spPr/>
      <dgm:t>
        <a:bodyPr/>
        <a:lstStyle/>
        <a:p>
          <a:endParaRPr lang="es-MX"/>
        </a:p>
      </dgm:t>
    </dgm:pt>
    <dgm:pt modelId="{DE9857DF-3479-419D-863D-2016FD8F3EAA}" type="sibTrans" cxnId="{EB4A274B-3CDF-4B3E-9AD0-5FF929FBE8BB}">
      <dgm:prSet/>
      <dgm:spPr/>
      <dgm:t>
        <a:bodyPr/>
        <a:lstStyle/>
        <a:p>
          <a:endParaRPr lang="es-MX"/>
        </a:p>
      </dgm:t>
    </dgm:pt>
    <dgm:pt modelId="{B1D15DEC-0471-4DFC-927C-D73D4B874C10}">
      <dgm:prSet phldrT="[Texto]"/>
      <dgm:spPr>
        <a:noFill/>
        <a:ln>
          <a:noFill/>
        </a:ln>
      </dgm:spPr>
      <dgm:t>
        <a:bodyPr/>
        <a:lstStyle/>
        <a:p>
          <a:endParaRPr lang="es-MX" b="1" dirty="0"/>
        </a:p>
      </dgm:t>
    </dgm:pt>
    <dgm:pt modelId="{74F747E1-F7F3-4C8B-846F-E56570A43971}" type="sibTrans" cxnId="{A86F2B27-C1CA-42C6-B26C-BB4AF3F1E29D}">
      <dgm:prSet/>
      <dgm:spPr/>
      <dgm:t>
        <a:bodyPr/>
        <a:lstStyle/>
        <a:p>
          <a:endParaRPr lang="es-MX"/>
        </a:p>
      </dgm:t>
    </dgm:pt>
    <dgm:pt modelId="{86C337F2-6012-4C2E-9E71-1F2063BC8F2F}" type="parTrans" cxnId="{A86F2B27-C1CA-42C6-B26C-BB4AF3F1E29D}">
      <dgm:prSet/>
      <dgm:spPr/>
      <dgm:t>
        <a:bodyPr/>
        <a:lstStyle/>
        <a:p>
          <a:endParaRPr lang="es-MX"/>
        </a:p>
      </dgm:t>
    </dgm:pt>
    <dgm:pt modelId="{0842A621-D060-4977-BB0F-239A40D032AB}" type="pres">
      <dgm:prSet presAssocID="{A03F6F2C-D8A6-42E9-98B0-25F5276F09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F93AEA8-8E8E-4A3C-B9F6-C64499FA453D}" type="pres">
      <dgm:prSet presAssocID="{A03F6F2C-D8A6-42E9-98B0-25F5276F0997}" presName="cycle" presStyleCnt="0"/>
      <dgm:spPr/>
    </dgm:pt>
    <dgm:pt modelId="{302AF6AA-D411-4B5D-A328-7E3450BBD579}" type="pres">
      <dgm:prSet presAssocID="{B1D15DEC-0471-4DFC-927C-D73D4B874C10}" presName="nodeFirstNode" presStyleLbl="node1" presStyleIdx="0" presStyleCnt="5" custRadScaleRad="100179" custRadScaleInc="571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E6B2E6C-AD18-4C0F-B23D-CE342E648F8A}" type="pres">
      <dgm:prSet presAssocID="{74F747E1-F7F3-4C8B-846F-E56570A43971}" presName="sibTransFirstNode" presStyleLbl="bgShp" presStyleIdx="0" presStyleCnt="1"/>
      <dgm:spPr/>
      <dgm:t>
        <a:bodyPr/>
        <a:lstStyle/>
        <a:p>
          <a:endParaRPr lang="es-MX"/>
        </a:p>
      </dgm:t>
    </dgm:pt>
    <dgm:pt modelId="{7FD7B11E-3368-4006-BD17-77AC1C4767D9}" type="pres">
      <dgm:prSet presAssocID="{86EA099F-AD53-4F89-9D3C-1857E623FBCC}" presName="nodeFollowingNodes" presStyleLbl="node1" presStyleIdx="1" presStyleCnt="5" custRadScaleRad="96624" custRadScaleInc="1304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795938-82B4-428F-966D-95C1D6503BFF}" type="pres">
      <dgm:prSet presAssocID="{B25E2C9D-F7A4-44DB-B322-72EC17CF3207}" presName="nodeFollowingNodes" presStyleLbl="node1" presStyleIdx="2" presStyleCnt="5" custRadScaleRad="126675" custRadScaleInc="-2384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E4FF199-2270-4330-A218-D6F3275866E1}" type="pres">
      <dgm:prSet presAssocID="{E67C860D-72CD-4C93-A149-08C082566D15}" presName="nodeFollowingNodes" presStyleLbl="node1" presStyleIdx="3" presStyleCnt="5" custRadScaleRad="108585" custRadScaleInc="972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CAF26DE-A0BC-4EF2-A450-471739943F95}" type="pres">
      <dgm:prSet presAssocID="{F20B2256-E93D-4323-B86D-8C52B1EF1B85}" presName="nodeFollowingNodes" presStyleLbl="node1" presStyleIdx="4" presStyleCnt="5" custRadScaleRad="96624" custRadScaleInc="-1304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85E0DBF-2AD7-4D66-A52C-CDCB0C9F2440}" srcId="{A03F6F2C-D8A6-42E9-98B0-25F5276F0997}" destId="{86EA099F-AD53-4F89-9D3C-1857E623FBCC}" srcOrd="1" destOrd="0" parTransId="{0D158EA3-8CF9-4609-8004-30C0D943737F}" sibTransId="{D78B59FC-E306-4DD3-941E-6AF7E678F49B}"/>
    <dgm:cxn modelId="{F687DDD1-C55E-4AE2-83ED-77A7C50FFB07}" type="presOf" srcId="{86EA099F-AD53-4F89-9D3C-1857E623FBCC}" destId="{7FD7B11E-3368-4006-BD17-77AC1C4767D9}" srcOrd="0" destOrd="0" presId="urn:microsoft.com/office/officeart/2005/8/layout/cycle3"/>
    <dgm:cxn modelId="{916EFA82-4E53-4F07-B94B-91384324CA79}" type="presOf" srcId="{B25E2C9D-F7A4-44DB-B322-72EC17CF3207}" destId="{7A795938-82B4-428F-966D-95C1D6503BFF}" srcOrd="0" destOrd="0" presId="urn:microsoft.com/office/officeart/2005/8/layout/cycle3"/>
    <dgm:cxn modelId="{D61DE3E1-40A8-4BF5-91DE-394CF8850EC1}" type="presOf" srcId="{A03F6F2C-D8A6-42E9-98B0-25F5276F0997}" destId="{0842A621-D060-4977-BB0F-239A40D032AB}" srcOrd="0" destOrd="0" presId="urn:microsoft.com/office/officeart/2005/8/layout/cycle3"/>
    <dgm:cxn modelId="{E04990C3-54E5-4736-98AF-66B170534FCE}" type="presOf" srcId="{F20B2256-E93D-4323-B86D-8C52B1EF1B85}" destId="{CCAF26DE-A0BC-4EF2-A450-471739943F95}" srcOrd="0" destOrd="0" presId="urn:microsoft.com/office/officeart/2005/8/layout/cycle3"/>
    <dgm:cxn modelId="{0BCFB323-DF6D-4AD7-9CB7-98C4A6BCAAEE}" srcId="{A03F6F2C-D8A6-42E9-98B0-25F5276F0997}" destId="{E67C860D-72CD-4C93-A149-08C082566D15}" srcOrd="3" destOrd="0" parTransId="{F19D12CC-8C17-4975-87CC-D5039C4C570C}" sibTransId="{95F2C6B3-590C-4371-A63E-1B575DCDD767}"/>
    <dgm:cxn modelId="{C110AC40-9FCA-4407-B585-6F513D4D3A8E}" type="presOf" srcId="{E67C860D-72CD-4C93-A149-08C082566D15}" destId="{FE4FF199-2270-4330-A218-D6F3275866E1}" srcOrd="0" destOrd="0" presId="urn:microsoft.com/office/officeart/2005/8/layout/cycle3"/>
    <dgm:cxn modelId="{A86F2B27-C1CA-42C6-B26C-BB4AF3F1E29D}" srcId="{A03F6F2C-D8A6-42E9-98B0-25F5276F0997}" destId="{B1D15DEC-0471-4DFC-927C-D73D4B874C10}" srcOrd="0" destOrd="0" parTransId="{86C337F2-6012-4C2E-9E71-1F2063BC8F2F}" sibTransId="{74F747E1-F7F3-4C8B-846F-E56570A43971}"/>
    <dgm:cxn modelId="{33745283-A390-403E-AD2D-5258A8B6E9DB}" type="presOf" srcId="{74F747E1-F7F3-4C8B-846F-E56570A43971}" destId="{0E6B2E6C-AD18-4C0F-B23D-CE342E648F8A}" srcOrd="0" destOrd="0" presId="urn:microsoft.com/office/officeart/2005/8/layout/cycle3"/>
    <dgm:cxn modelId="{EB4A274B-3CDF-4B3E-9AD0-5FF929FBE8BB}" srcId="{A03F6F2C-D8A6-42E9-98B0-25F5276F0997}" destId="{F20B2256-E93D-4323-B86D-8C52B1EF1B85}" srcOrd="4" destOrd="0" parTransId="{F0C6DD33-F1CB-44DF-9FFB-FD3ACCB7C313}" sibTransId="{DE9857DF-3479-419D-863D-2016FD8F3EAA}"/>
    <dgm:cxn modelId="{CD50EE47-5EC8-4AD7-8C34-77983DF1D03A}" srcId="{A03F6F2C-D8A6-42E9-98B0-25F5276F0997}" destId="{B25E2C9D-F7A4-44DB-B322-72EC17CF3207}" srcOrd="2" destOrd="0" parTransId="{C6426BD3-940D-4EC6-B2C3-33AAD0CA529C}" sibTransId="{FCFCE469-8E31-4097-9326-1A724D8DBE5E}"/>
    <dgm:cxn modelId="{E660D543-1233-4177-88D7-9E188C8F50C3}" type="presOf" srcId="{B1D15DEC-0471-4DFC-927C-D73D4B874C10}" destId="{302AF6AA-D411-4B5D-A328-7E3450BBD579}" srcOrd="0" destOrd="0" presId="urn:microsoft.com/office/officeart/2005/8/layout/cycle3"/>
    <dgm:cxn modelId="{477488ED-4FB4-4D40-929C-65D49B620677}" type="presParOf" srcId="{0842A621-D060-4977-BB0F-239A40D032AB}" destId="{3F93AEA8-8E8E-4A3C-B9F6-C64499FA453D}" srcOrd="0" destOrd="0" presId="urn:microsoft.com/office/officeart/2005/8/layout/cycle3"/>
    <dgm:cxn modelId="{E99C9156-548D-49D8-8961-B3CA3DDF4FC4}" type="presParOf" srcId="{3F93AEA8-8E8E-4A3C-B9F6-C64499FA453D}" destId="{302AF6AA-D411-4B5D-A328-7E3450BBD579}" srcOrd="0" destOrd="0" presId="urn:microsoft.com/office/officeart/2005/8/layout/cycle3"/>
    <dgm:cxn modelId="{E589595C-6043-481C-A83F-DF037177DB7B}" type="presParOf" srcId="{3F93AEA8-8E8E-4A3C-B9F6-C64499FA453D}" destId="{0E6B2E6C-AD18-4C0F-B23D-CE342E648F8A}" srcOrd="1" destOrd="0" presId="urn:microsoft.com/office/officeart/2005/8/layout/cycle3"/>
    <dgm:cxn modelId="{D7152195-8444-4A20-AB7E-61868E73C033}" type="presParOf" srcId="{3F93AEA8-8E8E-4A3C-B9F6-C64499FA453D}" destId="{7FD7B11E-3368-4006-BD17-77AC1C4767D9}" srcOrd="2" destOrd="0" presId="urn:microsoft.com/office/officeart/2005/8/layout/cycle3"/>
    <dgm:cxn modelId="{E362FE9D-A0E0-4C95-90D1-E3BE0EFEDFE8}" type="presParOf" srcId="{3F93AEA8-8E8E-4A3C-B9F6-C64499FA453D}" destId="{7A795938-82B4-428F-966D-95C1D6503BFF}" srcOrd="3" destOrd="0" presId="urn:microsoft.com/office/officeart/2005/8/layout/cycle3"/>
    <dgm:cxn modelId="{D59E2572-E27C-4736-94BF-059AF883BE8B}" type="presParOf" srcId="{3F93AEA8-8E8E-4A3C-B9F6-C64499FA453D}" destId="{FE4FF199-2270-4330-A218-D6F3275866E1}" srcOrd="4" destOrd="0" presId="urn:microsoft.com/office/officeart/2005/8/layout/cycle3"/>
    <dgm:cxn modelId="{76B1D819-0282-4DCD-977A-CC8D7C913899}" type="presParOf" srcId="{3F93AEA8-8E8E-4A3C-B9F6-C64499FA453D}" destId="{CCAF26DE-A0BC-4EF2-A450-471739943F9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C0DF338-0914-4F26-A9E0-EEF771303738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57299B51-B8AB-4FE6-851D-928BE45E877E}">
      <dgm:prSet phldrT="[Texto]" custT="1"/>
      <dgm:spPr/>
      <dgm:t>
        <a:bodyPr/>
        <a:lstStyle/>
        <a:p>
          <a:r>
            <a:rPr lang="es-MX" sz="1800" b="1" dirty="0" smtClean="0"/>
            <a:t>Sensibilización</a:t>
          </a:r>
          <a:endParaRPr lang="es-MX" sz="1800" b="1" dirty="0"/>
        </a:p>
      </dgm:t>
    </dgm:pt>
    <dgm:pt modelId="{4F21519C-CD7C-4473-86F8-127385CDE54B}" type="parTrans" cxnId="{6B6EA8B3-495B-4CC6-A7F0-543B43130F93}">
      <dgm:prSet/>
      <dgm:spPr/>
      <dgm:t>
        <a:bodyPr/>
        <a:lstStyle/>
        <a:p>
          <a:endParaRPr lang="es-MX"/>
        </a:p>
      </dgm:t>
    </dgm:pt>
    <dgm:pt modelId="{86E22336-9D9C-417C-B0B4-7CA95B61E1B2}" type="sibTrans" cxnId="{6B6EA8B3-495B-4CC6-A7F0-543B43130F93}">
      <dgm:prSet/>
      <dgm:spPr/>
      <dgm:t>
        <a:bodyPr/>
        <a:lstStyle/>
        <a:p>
          <a:endParaRPr lang="es-MX"/>
        </a:p>
      </dgm:t>
    </dgm:pt>
    <dgm:pt modelId="{7292F7B7-A658-4FBF-9FB8-ACDA5A20A0A0}">
      <dgm:prSet phldrT="[Texto]" custT="1"/>
      <dgm:spPr/>
      <dgm:t>
        <a:bodyPr/>
        <a:lstStyle/>
        <a:p>
          <a:r>
            <a:rPr lang="es-MX" sz="1800" b="1" dirty="0" smtClean="0"/>
            <a:t>Retroalimentación </a:t>
          </a:r>
          <a:endParaRPr lang="es-MX" sz="1800" b="1" dirty="0"/>
        </a:p>
      </dgm:t>
    </dgm:pt>
    <dgm:pt modelId="{7B3F25C1-28C6-4BBF-9C28-40FB457CB01D}" type="parTrans" cxnId="{8EE1D8E5-8A9E-47DB-A50A-EEA77C472D1F}">
      <dgm:prSet/>
      <dgm:spPr/>
      <dgm:t>
        <a:bodyPr/>
        <a:lstStyle/>
        <a:p>
          <a:endParaRPr lang="es-MX"/>
        </a:p>
      </dgm:t>
    </dgm:pt>
    <dgm:pt modelId="{1AB092EA-11FE-46C0-A717-77C40BB20977}" type="sibTrans" cxnId="{8EE1D8E5-8A9E-47DB-A50A-EEA77C472D1F}">
      <dgm:prSet/>
      <dgm:spPr/>
      <dgm:t>
        <a:bodyPr/>
        <a:lstStyle/>
        <a:p>
          <a:endParaRPr lang="es-MX"/>
        </a:p>
      </dgm:t>
    </dgm:pt>
    <dgm:pt modelId="{FE55AAF5-5094-4C75-8D44-63AC3B708CE6}">
      <dgm:prSet phldrT="[Texto]" custT="1"/>
      <dgm:spPr/>
      <dgm:t>
        <a:bodyPr/>
        <a:lstStyle/>
        <a:p>
          <a:r>
            <a:rPr lang="es-MX" sz="1800" b="1" dirty="0" smtClean="0"/>
            <a:t>Observación</a:t>
          </a:r>
          <a:endParaRPr lang="es-MX" sz="1800" b="1" dirty="0"/>
        </a:p>
      </dgm:t>
    </dgm:pt>
    <dgm:pt modelId="{D0C01913-D51B-4C1D-B703-8B03EAEC39FC}" type="parTrans" cxnId="{AEE2941A-3E3A-4643-B835-D06002660D04}">
      <dgm:prSet/>
      <dgm:spPr/>
      <dgm:t>
        <a:bodyPr/>
        <a:lstStyle/>
        <a:p>
          <a:endParaRPr lang="es-MX"/>
        </a:p>
      </dgm:t>
    </dgm:pt>
    <dgm:pt modelId="{41531885-C2A2-448A-8695-DA251787039F}" type="sibTrans" cxnId="{AEE2941A-3E3A-4643-B835-D06002660D04}">
      <dgm:prSet/>
      <dgm:spPr/>
      <dgm:t>
        <a:bodyPr/>
        <a:lstStyle/>
        <a:p>
          <a:endParaRPr lang="es-MX"/>
        </a:p>
      </dgm:t>
    </dgm:pt>
    <dgm:pt modelId="{E06107F0-0E6A-47A2-A06A-09B6A18B6EBA}">
      <dgm:prSet phldrT="[Texto]" custT="1"/>
      <dgm:spPr/>
      <dgm:t>
        <a:bodyPr/>
        <a:lstStyle/>
        <a:p>
          <a:r>
            <a:rPr lang="es-MX" sz="1800" b="1" dirty="0" smtClean="0"/>
            <a:t>Reportes y evidencias</a:t>
          </a:r>
          <a:endParaRPr lang="es-MX" sz="1800" b="1" dirty="0"/>
        </a:p>
      </dgm:t>
    </dgm:pt>
    <dgm:pt modelId="{CFF4AA26-D4A0-4139-B495-EB7086692F1F}" type="parTrans" cxnId="{0874E547-263A-4DEE-84CF-32F2EAA10EF9}">
      <dgm:prSet/>
      <dgm:spPr/>
      <dgm:t>
        <a:bodyPr/>
        <a:lstStyle/>
        <a:p>
          <a:endParaRPr lang="es-MX"/>
        </a:p>
      </dgm:t>
    </dgm:pt>
    <dgm:pt modelId="{4E8A5DF4-7024-4672-864D-85AD9E75E4C4}" type="sibTrans" cxnId="{0874E547-263A-4DEE-84CF-32F2EAA10EF9}">
      <dgm:prSet/>
      <dgm:spPr/>
      <dgm:t>
        <a:bodyPr/>
        <a:lstStyle/>
        <a:p>
          <a:endParaRPr lang="es-MX"/>
        </a:p>
      </dgm:t>
    </dgm:pt>
    <dgm:pt modelId="{D340F084-1FA8-4C5E-9208-938FC9B06C65}" type="pres">
      <dgm:prSet presAssocID="{DC0DF338-0914-4F26-A9E0-EEF77130373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8AA39EF-170A-448B-B52D-517DBC5522D3}" type="pres">
      <dgm:prSet presAssocID="{DC0DF338-0914-4F26-A9E0-EEF771303738}" presName="fgShape" presStyleLbl="fgShp" presStyleIdx="0" presStyleCnt="1"/>
      <dgm:spPr>
        <a:noFill/>
        <a:ln>
          <a:noFill/>
        </a:ln>
      </dgm:spPr>
    </dgm:pt>
    <dgm:pt modelId="{86185CD8-933A-4BB5-9B87-03CD71965BD5}" type="pres">
      <dgm:prSet presAssocID="{DC0DF338-0914-4F26-A9E0-EEF771303738}" presName="linComp" presStyleCnt="0"/>
      <dgm:spPr/>
    </dgm:pt>
    <dgm:pt modelId="{9F06ACD4-F33D-4B35-AA2F-2441C2DDA43E}" type="pres">
      <dgm:prSet presAssocID="{57299B51-B8AB-4FE6-851D-928BE45E877E}" presName="compNode" presStyleCnt="0"/>
      <dgm:spPr/>
    </dgm:pt>
    <dgm:pt modelId="{0A361C71-67A8-4413-9FFE-67E6B51E739C}" type="pres">
      <dgm:prSet presAssocID="{57299B51-B8AB-4FE6-851D-928BE45E877E}" presName="bkgdShape" presStyleLbl="node1" presStyleIdx="0" presStyleCnt="4" custLinFactNeighborY="3522"/>
      <dgm:spPr/>
      <dgm:t>
        <a:bodyPr/>
        <a:lstStyle/>
        <a:p>
          <a:endParaRPr lang="es-MX"/>
        </a:p>
      </dgm:t>
    </dgm:pt>
    <dgm:pt modelId="{9FB23079-1F1F-47E5-B7CC-F4F713798531}" type="pres">
      <dgm:prSet presAssocID="{57299B51-B8AB-4FE6-851D-928BE45E877E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D50DB64-11C9-410F-86A3-B9A1A8C5134B}" type="pres">
      <dgm:prSet presAssocID="{57299B51-B8AB-4FE6-851D-928BE45E877E}" presName="invisiNode" presStyleLbl="node1" presStyleIdx="0" presStyleCnt="4"/>
      <dgm:spPr/>
    </dgm:pt>
    <dgm:pt modelId="{A32CD1CD-5300-4B56-A561-71366F99F8B7}" type="pres">
      <dgm:prSet presAssocID="{57299B51-B8AB-4FE6-851D-928BE45E877E}" presName="imagNode" presStyleLbl="fgImgPlace1" presStyleIdx="0" presStyleCnt="4"/>
      <dgm:spPr/>
    </dgm:pt>
    <dgm:pt modelId="{F8FAAAE0-97DC-4E3A-A8E6-863387805F0F}" type="pres">
      <dgm:prSet presAssocID="{86E22336-9D9C-417C-B0B4-7CA95B61E1B2}" presName="sibTrans" presStyleLbl="sibTrans2D1" presStyleIdx="0" presStyleCnt="0"/>
      <dgm:spPr/>
      <dgm:t>
        <a:bodyPr/>
        <a:lstStyle/>
        <a:p>
          <a:endParaRPr lang="es-MX"/>
        </a:p>
      </dgm:t>
    </dgm:pt>
    <dgm:pt modelId="{EFDDC579-E9AF-415A-96B0-487D14D686B5}" type="pres">
      <dgm:prSet presAssocID="{FE55AAF5-5094-4C75-8D44-63AC3B708CE6}" presName="compNode" presStyleCnt="0"/>
      <dgm:spPr/>
    </dgm:pt>
    <dgm:pt modelId="{35F8292B-ABD5-49DC-8992-9CB06666F3CF}" type="pres">
      <dgm:prSet presAssocID="{FE55AAF5-5094-4C75-8D44-63AC3B708CE6}" presName="bkgdShape" presStyleLbl="node1" presStyleIdx="1" presStyleCnt="4"/>
      <dgm:spPr/>
      <dgm:t>
        <a:bodyPr/>
        <a:lstStyle/>
        <a:p>
          <a:endParaRPr lang="es-MX"/>
        </a:p>
      </dgm:t>
    </dgm:pt>
    <dgm:pt modelId="{CE7C9399-0A4F-42AF-AAFD-D9926320CBEC}" type="pres">
      <dgm:prSet presAssocID="{FE55AAF5-5094-4C75-8D44-63AC3B708CE6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A976131-FD7F-4BF4-B6EE-3C0E24A6E274}" type="pres">
      <dgm:prSet presAssocID="{FE55AAF5-5094-4C75-8D44-63AC3B708CE6}" presName="invisiNode" presStyleLbl="node1" presStyleIdx="1" presStyleCnt="4"/>
      <dgm:spPr/>
    </dgm:pt>
    <dgm:pt modelId="{BF4EC4D9-E000-4D65-8A1C-09BAB64020EC}" type="pres">
      <dgm:prSet presAssocID="{FE55AAF5-5094-4C75-8D44-63AC3B708CE6}" presName="imagNode" presStyleLbl="fgImgPlace1" presStyleIdx="1" presStyleCnt="4"/>
      <dgm:spPr/>
    </dgm:pt>
    <dgm:pt modelId="{3FE916FE-161D-4D08-937B-B3B041955C41}" type="pres">
      <dgm:prSet presAssocID="{41531885-C2A2-448A-8695-DA251787039F}" presName="sibTrans" presStyleLbl="sibTrans2D1" presStyleIdx="0" presStyleCnt="0"/>
      <dgm:spPr/>
      <dgm:t>
        <a:bodyPr/>
        <a:lstStyle/>
        <a:p>
          <a:endParaRPr lang="es-MX"/>
        </a:p>
      </dgm:t>
    </dgm:pt>
    <dgm:pt modelId="{34106D68-6799-46B2-A371-331B41487C10}" type="pres">
      <dgm:prSet presAssocID="{7292F7B7-A658-4FBF-9FB8-ACDA5A20A0A0}" presName="compNode" presStyleCnt="0"/>
      <dgm:spPr/>
    </dgm:pt>
    <dgm:pt modelId="{354EF55A-43F3-47A7-BD11-49C06FF4E27F}" type="pres">
      <dgm:prSet presAssocID="{7292F7B7-A658-4FBF-9FB8-ACDA5A20A0A0}" presName="bkgdShape" presStyleLbl="node1" presStyleIdx="2" presStyleCnt="4" custScaleX="113250"/>
      <dgm:spPr/>
      <dgm:t>
        <a:bodyPr/>
        <a:lstStyle/>
        <a:p>
          <a:endParaRPr lang="es-MX"/>
        </a:p>
      </dgm:t>
    </dgm:pt>
    <dgm:pt modelId="{CFC51A46-A9AD-48E9-AEA1-D38DCB7A3634}" type="pres">
      <dgm:prSet presAssocID="{7292F7B7-A658-4FBF-9FB8-ACDA5A20A0A0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040A0CF-C7DF-4EC1-AC39-76C5A83CEDB0}" type="pres">
      <dgm:prSet presAssocID="{7292F7B7-A658-4FBF-9FB8-ACDA5A20A0A0}" presName="invisiNode" presStyleLbl="node1" presStyleIdx="2" presStyleCnt="4"/>
      <dgm:spPr/>
    </dgm:pt>
    <dgm:pt modelId="{F6EC81B6-9333-4C06-A3E5-87B9A57B693B}" type="pres">
      <dgm:prSet presAssocID="{7292F7B7-A658-4FBF-9FB8-ACDA5A20A0A0}" presName="imagNode" presStyleLbl="fgImgPlace1" presStyleIdx="2" presStyleCnt="4"/>
      <dgm:spPr/>
    </dgm:pt>
    <dgm:pt modelId="{6624F3A0-1CAC-4AAD-8E0F-0716FB4AD32B}" type="pres">
      <dgm:prSet presAssocID="{1AB092EA-11FE-46C0-A717-77C40BB20977}" presName="sibTrans" presStyleLbl="sibTrans2D1" presStyleIdx="0" presStyleCnt="0"/>
      <dgm:spPr/>
      <dgm:t>
        <a:bodyPr/>
        <a:lstStyle/>
        <a:p>
          <a:endParaRPr lang="es-MX"/>
        </a:p>
      </dgm:t>
    </dgm:pt>
    <dgm:pt modelId="{C45EEDAF-B818-4B6C-92D5-8180F60B3EAA}" type="pres">
      <dgm:prSet presAssocID="{E06107F0-0E6A-47A2-A06A-09B6A18B6EBA}" presName="compNode" presStyleCnt="0"/>
      <dgm:spPr/>
    </dgm:pt>
    <dgm:pt modelId="{9B575FD9-21D4-4E17-8762-D775903D26C0}" type="pres">
      <dgm:prSet presAssocID="{E06107F0-0E6A-47A2-A06A-09B6A18B6EBA}" presName="bkgdShape" presStyleLbl="node1" presStyleIdx="3" presStyleCnt="4" custLinFactNeighborX="-318" custLinFactNeighborY="-12122"/>
      <dgm:spPr/>
      <dgm:t>
        <a:bodyPr/>
        <a:lstStyle/>
        <a:p>
          <a:endParaRPr lang="es-MX"/>
        </a:p>
      </dgm:t>
    </dgm:pt>
    <dgm:pt modelId="{4AB5E729-1C2E-416F-BFF3-36E2FAB67121}" type="pres">
      <dgm:prSet presAssocID="{E06107F0-0E6A-47A2-A06A-09B6A18B6EBA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C581A92-F883-47B4-9D2D-77769EE4EDBA}" type="pres">
      <dgm:prSet presAssocID="{E06107F0-0E6A-47A2-A06A-09B6A18B6EBA}" presName="invisiNode" presStyleLbl="node1" presStyleIdx="3" presStyleCnt="4"/>
      <dgm:spPr/>
    </dgm:pt>
    <dgm:pt modelId="{BCB326CD-3397-4122-8C14-C109272650C3}" type="pres">
      <dgm:prSet presAssocID="{E06107F0-0E6A-47A2-A06A-09B6A18B6EBA}" presName="imagNode" presStyleLbl="fgImgPlace1" presStyleIdx="3" presStyleCnt="4"/>
      <dgm:spPr/>
    </dgm:pt>
  </dgm:ptLst>
  <dgm:cxnLst>
    <dgm:cxn modelId="{E57E22D8-0006-4B9F-9BA1-F86409F866E2}" type="presOf" srcId="{41531885-C2A2-448A-8695-DA251787039F}" destId="{3FE916FE-161D-4D08-937B-B3B041955C41}" srcOrd="0" destOrd="0" presId="urn:microsoft.com/office/officeart/2005/8/layout/hList7"/>
    <dgm:cxn modelId="{A86FA729-86C3-4DC2-AAF6-419263E42E77}" type="presOf" srcId="{1AB092EA-11FE-46C0-A717-77C40BB20977}" destId="{6624F3A0-1CAC-4AAD-8E0F-0716FB4AD32B}" srcOrd="0" destOrd="0" presId="urn:microsoft.com/office/officeart/2005/8/layout/hList7"/>
    <dgm:cxn modelId="{1E736F6D-7832-4564-A423-6000B9648B25}" type="presOf" srcId="{FE55AAF5-5094-4C75-8D44-63AC3B708CE6}" destId="{CE7C9399-0A4F-42AF-AAFD-D9926320CBEC}" srcOrd="1" destOrd="0" presId="urn:microsoft.com/office/officeart/2005/8/layout/hList7"/>
    <dgm:cxn modelId="{5FEE7570-C61B-4F5F-A34A-AA2A3B1F4519}" type="presOf" srcId="{7292F7B7-A658-4FBF-9FB8-ACDA5A20A0A0}" destId="{CFC51A46-A9AD-48E9-AEA1-D38DCB7A3634}" srcOrd="1" destOrd="0" presId="urn:microsoft.com/office/officeart/2005/8/layout/hList7"/>
    <dgm:cxn modelId="{8F8FE695-CC09-41D0-8BD9-D6FF966B1168}" type="presOf" srcId="{86E22336-9D9C-417C-B0B4-7CA95B61E1B2}" destId="{F8FAAAE0-97DC-4E3A-A8E6-863387805F0F}" srcOrd="0" destOrd="0" presId="urn:microsoft.com/office/officeart/2005/8/layout/hList7"/>
    <dgm:cxn modelId="{6B6EA8B3-495B-4CC6-A7F0-543B43130F93}" srcId="{DC0DF338-0914-4F26-A9E0-EEF771303738}" destId="{57299B51-B8AB-4FE6-851D-928BE45E877E}" srcOrd="0" destOrd="0" parTransId="{4F21519C-CD7C-4473-86F8-127385CDE54B}" sibTransId="{86E22336-9D9C-417C-B0B4-7CA95B61E1B2}"/>
    <dgm:cxn modelId="{AB73C8F8-D965-4193-8976-0674D76DB0A5}" type="presOf" srcId="{E06107F0-0E6A-47A2-A06A-09B6A18B6EBA}" destId="{9B575FD9-21D4-4E17-8762-D775903D26C0}" srcOrd="0" destOrd="0" presId="urn:microsoft.com/office/officeart/2005/8/layout/hList7"/>
    <dgm:cxn modelId="{9CC5B482-E331-4F7F-B841-1B7B4E50174B}" type="presOf" srcId="{57299B51-B8AB-4FE6-851D-928BE45E877E}" destId="{9FB23079-1F1F-47E5-B7CC-F4F713798531}" srcOrd="1" destOrd="0" presId="urn:microsoft.com/office/officeart/2005/8/layout/hList7"/>
    <dgm:cxn modelId="{0874E547-263A-4DEE-84CF-32F2EAA10EF9}" srcId="{DC0DF338-0914-4F26-A9E0-EEF771303738}" destId="{E06107F0-0E6A-47A2-A06A-09B6A18B6EBA}" srcOrd="3" destOrd="0" parTransId="{CFF4AA26-D4A0-4139-B495-EB7086692F1F}" sibTransId="{4E8A5DF4-7024-4672-864D-85AD9E75E4C4}"/>
    <dgm:cxn modelId="{7305A4D9-FFDD-41AB-A8D9-A7F3037A84C6}" type="presOf" srcId="{DC0DF338-0914-4F26-A9E0-EEF771303738}" destId="{D340F084-1FA8-4C5E-9208-938FC9B06C65}" srcOrd="0" destOrd="0" presId="urn:microsoft.com/office/officeart/2005/8/layout/hList7"/>
    <dgm:cxn modelId="{8BBCF3E2-8BCD-4603-A26B-6E225BF71100}" type="presOf" srcId="{7292F7B7-A658-4FBF-9FB8-ACDA5A20A0A0}" destId="{354EF55A-43F3-47A7-BD11-49C06FF4E27F}" srcOrd="0" destOrd="0" presId="urn:microsoft.com/office/officeart/2005/8/layout/hList7"/>
    <dgm:cxn modelId="{AEE2941A-3E3A-4643-B835-D06002660D04}" srcId="{DC0DF338-0914-4F26-A9E0-EEF771303738}" destId="{FE55AAF5-5094-4C75-8D44-63AC3B708CE6}" srcOrd="1" destOrd="0" parTransId="{D0C01913-D51B-4C1D-B703-8B03EAEC39FC}" sibTransId="{41531885-C2A2-448A-8695-DA251787039F}"/>
    <dgm:cxn modelId="{8EE1D8E5-8A9E-47DB-A50A-EEA77C472D1F}" srcId="{DC0DF338-0914-4F26-A9E0-EEF771303738}" destId="{7292F7B7-A658-4FBF-9FB8-ACDA5A20A0A0}" srcOrd="2" destOrd="0" parTransId="{7B3F25C1-28C6-4BBF-9C28-40FB457CB01D}" sibTransId="{1AB092EA-11FE-46C0-A717-77C40BB20977}"/>
    <dgm:cxn modelId="{A4CE05BC-D72D-444C-BD9B-42A851FE4F72}" type="presOf" srcId="{57299B51-B8AB-4FE6-851D-928BE45E877E}" destId="{0A361C71-67A8-4413-9FFE-67E6B51E739C}" srcOrd="0" destOrd="0" presId="urn:microsoft.com/office/officeart/2005/8/layout/hList7"/>
    <dgm:cxn modelId="{E210D982-A8C7-494C-BCF0-77AF2369C904}" type="presOf" srcId="{E06107F0-0E6A-47A2-A06A-09B6A18B6EBA}" destId="{4AB5E729-1C2E-416F-BFF3-36E2FAB67121}" srcOrd="1" destOrd="0" presId="urn:microsoft.com/office/officeart/2005/8/layout/hList7"/>
    <dgm:cxn modelId="{B20FE002-128E-423C-9E79-1063FF30DF1B}" type="presOf" srcId="{FE55AAF5-5094-4C75-8D44-63AC3B708CE6}" destId="{35F8292B-ABD5-49DC-8992-9CB06666F3CF}" srcOrd="0" destOrd="0" presId="urn:microsoft.com/office/officeart/2005/8/layout/hList7"/>
    <dgm:cxn modelId="{3F381DC6-66F0-4400-8FD6-FC52ACB8B2F4}" type="presParOf" srcId="{D340F084-1FA8-4C5E-9208-938FC9B06C65}" destId="{38AA39EF-170A-448B-B52D-517DBC5522D3}" srcOrd="0" destOrd="0" presId="urn:microsoft.com/office/officeart/2005/8/layout/hList7"/>
    <dgm:cxn modelId="{9ECA6103-4A29-4980-8368-0EB9C5C0B580}" type="presParOf" srcId="{D340F084-1FA8-4C5E-9208-938FC9B06C65}" destId="{86185CD8-933A-4BB5-9B87-03CD71965BD5}" srcOrd="1" destOrd="0" presId="urn:microsoft.com/office/officeart/2005/8/layout/hList7"/>
    <dgm:cxn modelId="{45B51CCE-EA90-4066-9D25-7B8D732B081E}" type="presParOf" srcId="{86185CD8-933A-4BB5-9B87-03CD71965BD5}" destId="{9F06ACD4-F33D-4B35-AA2F-2441C2DDA43E}" srcOrd="0" destOrd="0" presId="urn:microsoft.com/office/officeart/2005/8/layout/hList7"/>
    <dgm:cxn modelId="{AE4A6B04-7769-4E1C-8C4C-EFFBAF9CD2E2}" type="presParOf" srcId="{9F06ACD4-F33D-4B35-AA2F-2441C2DDA43E}" destId="{0A361C71-67A8-4413-9FFE-67E6B51E739C}" srcOrd="0" destOrd="0" presId="urn:microsoft.com/office/officeart/2005/8/layout/hList7"/>
    <dgm:cxn modelId="{37D63DC6-549A-4D76-9667-247752A76F2F}" type="presParOf" srcId="{9F06ACD4-F33D-4B35-AA2F-2441C2DDA43E}" destId="{9FB23079-1F1F-47E5-B7CC-F4F713798531}" srcOrd="1" destOrd="0" presId="urn:microsoft.com/office/officeart/2005/8/layout/hList7"/>
    <dgm:cxn modelId="{67B3F1A3-46BC-43A4-BA34-CFA50E048602}" type="presParOf" srcId="{9F06ACD4-F33D-4B35-AA2F-2441C2DDA43E}" destId="{1D50DB64-11C9-410F-86A3-B9A1A8C5134B}" srcOrd="2" destOrd="0" presId="urn:microsoft.com/office/officeart/2005/8/layout/hList7"/>
    <dgm:cxn modelId="{63294DF5-0C6C-4351-9A79-11C347ABE876}" type="presParOf" srcId="{9F06ACD4-F33D-4B35-AA2F-2441C2DDA43E}" destId="{A32CD1CD-5300-4B56-A561-71366F99F8B7}" srcOrd="3" destOrd="0" presId="urn:microsoft.com/office/officeart/2005/8/layout/hList7"/>
    <dgm:cxn modelId="{CB54AE70-F5AC-4B92-8EEE-D86594A3D428}" type="presParOf" srcId="{86185CD8-933A-4BB5-9B87-03CD71965BD5}" destId="{F8FAAAE0-97DC-4E3A-A8E6-863387805F0F}" srcOrd="1" destOrd="0" presId="urn:microsoft.com/office/officeart/2005/8/layout/hList7"/>
    <dgm:cxn modelId="{1684004C-4364-48FF-BDB4-725500CD4D4E}" type="presParOf" srcId="{86185CD8-933A-4BB5-9B87-03CD71965BD5}" destId="{EFDDC579-E9AF-415A-96B0-487D14D686B5}" srcOrd="2" destOrd="0" presId="urn:microsoft.com/office/officeart/2005/8/layout/hList7"/>
    <dgm:cxn modelId="{FC5942D0-AEE6-4434-B40B-E9DDA263165F}" type="presParOf" srcId="{EFDDC579-E9AF-415A-96B0-487D14D686B5}" destId="{35F8292B-ABD5-49DC-8992-9CB06666F3CF}" srcOrd="0" destOrd="0" presId="urn:microsoft.com/office/officeart/2005/8/layout/hList7"/>
    <dgm:cxn modelId="{44AED838-DD2F-4AD3-B64C-C3DB68E7D29C}" type="presParOf" srcId="{EFDDC579-E9AF-415A-96B0-487D14D686B5}" destId="{CE7C9399-0A4F-42AF-AAFD-D9926320CBEC}" srcOrd="1" destOrd="0" presId="urn:microsoft.com/office/officeart/2005/8/layout/hList7"/>
    <dgm:cxn modelId="{89EC122E-A73D-4989-A71C-1EC1BCDB8AC8}" type="presParOf" srcId="{EFDDC579-E9AF-415A-96B0-487D14D686B5}" destId="{5A976131-FD7F-4BF4-B6EE-3C0E24A6E274}" srcOrd="2" destOrd="0" presId="urn:microsoft.com/office/officeart/2005/8/layout/hList7"/>
    <dgm:cxn modelId="{BFD4B7E0-21F0-4C6B-A21C-0E5C223CD804}" type="presParOf" srcId="{EFDDC579-E9AF-415A-96B0-487D14D686B5}" destId="{BF4EC4D9-E000-4D65-8A1C-09BAB64020EC}" srcOrd="3" destOrd="0" presId="urn:microsoft.com/office/officeart/2005/8/layout/hList7"/>
    <dgm:cxn modelId="{A8D4EED9-EC28-4900-8E1E-5D084C547F9B}" type="presParOf" srcId="{86185CD8-933A-4BB5-9B87-03CD71965BD5}" destId="{3FE916FE-161D-4D08-937B-B3B041955C41}" srcOrd="3" destOrd="0" presId="urn:microsoft.com/office/officeart/2005/8/layout/hList7"/>
    <dgm:cxn modelId="{4B4043D0-8E8E-4083-B03E-E0D27B0601D5}" type="presParOf" srcId="{86185CD8-933A-4BB5-9B87-03CD71965BD5}" destId="{34106D68-6799-46B2-A371-331B41487C10}" srcOrd="4" destOrd="0" presId="urn:microsoft.com/office/officeart/2005/8/layout/hList7"/>
    <dgm:cxn modelId="{7CC23B58-B494-45F7-9E35-7206308E31F8}" type="presParOf" srcId="{34106D68-6799-46B2-A371-331B41487C10}" destId="{354EF55A-43F3-47A7-BD11-49C06FF4E27F}" srcOrd="0" destOrd="0" presId="urn:microsoft.com/office/officeart/2005/8/layout/hList7"/>
    <dgm:cxn modelId="{78940030-1487-4F3C-87D6-317AB34A0952}" type="presParOf" srcId="{34106D68-6799-46B2-A371-331B41487C10}" destId="{CFC51A46-A9AD-48E9-AEA1-D38DCB7A3634}" srcOrd="1" destOrd="0" presId="urn:microsoft.com/office/officeart/2005/8/layout/hList7"/>
    <dgm:cxn modelId="{3DB2D53B-020F-4327-A512-C76B3C3AA870}" type="presParOf" srcId="{34106D68-6799-46B2-A371-331B41487C10}" destId="{7040A0CF-C7DF-4EC1-AC39-76C5A83CEDB0}" srcOrd="2" destOrd="0" presId="urn:microsoft.com/office/officeart/2005/8/layout/hList7"/>
    <dgm:cxn modelId="{E06796A9-FA18-406B-ABEC-031B8C9DB293}" type="presParOf" srcId="{34106D68-6799-46B2-A371-331B41487C10}" destId="{F6EC81B6-9333-4C06-A3E5-87B9A57B693B}" srcOrd="3" destOrd="0" presId="urn:microsoft.com/office/officeart/2005/8/layout/hList7"/>
    <dgm:cxn modelId="{EA8B5185-7C6B-45AC-A5E0-E9F6940BB181}" type="presParOf" srcId="{86185CD8-933A-4BB5-9B87-03CD71965BD5}" destId="{6624F3A0-1CAC-4AAD-8E0F-0716FB4AD32B}" srcOrd="5" destOrd="0" presId="urn:microsoft.com/office/officeart/2005/8/layout/hList7"/>
    <dgm:cxn modelId="{D594860B-756B-46F8-9837-0206172640F9}" type="presParOf" srcId="{86185CD8-933A-4BB5-9B87-03CD71965BD5}" destId="{C45EEDAF-B818-4B6C-92D5-8180F60B3EAA}" srcOrd="6" destOrd="0" presId="urn:microsoft.com/office/officeart/2005/8/layout/hList7"/>
    <dgm:cxn modelId="{AA9D1151-F0A3-473A-8CB4-BEC78483BF65}" type="presParOf" srcId="{C45EEDAF-B818-4B6C-92D5-8180F60B3EAA}" destId="{9B575FD9-21D4-4E17-8762-D775903D26C0}" srcOrd="0" destOrd="0" presId="urn:microsoft.com/office/officeart/2005/8/layout/hList7"/>
    <dgm:cxn modelId="{B9077F5F-EA2D-48AE-A980-1E63E0692266}" type="presParOf" srcId="{C45EEDAF-B818-4B6C-92D5-8180F60B3EAA}" destId="{4AB5E729-1C2E-416F-BFF3-36E2FAB67121}" srcOrd="1" destOrd="0" presId="urn:microsoft.com/office/officeart/2005/8/layout/hList7"/>
    <dgm:cxn modelId="{6EEBFE8F-B188-48D8-9977-75FC0C186A80}" type="presParOf" srcId="{C45EEDAF-B818-4B6C-92D5-8180F60B3EAA}" destId="{6C581A92-F883-47B4-9D2D-77769EE4EDBA}" srcOrd="2" destOrd="0" presId="urn:microsoft.com/office/officeart/2005/8/layout/hList7"/>
    <dgm:cxn modelId="{AA1A0EE5-329E-4B0D-8364-FEAFC91AB18F}" type="presParOf" srcId="{C45EEDAF-B818-4B6C-92D5-8180F60B3EAA}" destId="{BCB326CD-3397-4122-8C14-C109272650C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F68F908-B28C-4E3E-A85C-199668B21827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77A2E987-714B-4C95-9A41-A2AFCDD17DBC}">
      <dgm:prSet phldrT="[Texto]"/>
      <dgm:spPr/>
      <dgm:t>
        <a:bodyPr/>
        <a:lstStyle/>
        <a:p>
          <a:r>
            <a:rPr lang="es-MX" b="1" dirty="0" smtClean="0">
              <a:effectLst/>
              <a:ea typeface="Calibri"/>
              <a:cs typeface="Times New Roman"/>
            </a:rPr>
            <a:t>Mejora del Aprendizaje</a:t>
          </a:r>
          <a:endParaRPr lang="es-MX" b="1" dirty="0"/>
        </a:p>
      </dgm:t>
    </dgm:pt>
    <dgm:pt modelId="{DA433978-9938-405A-8CDF-39A08ACDE3FF}" type="parTrans" cxnId="{93B07C7D-95BF-41A3-962D-47B01F21495A}">
      <dgm:prSet/>
      <dgm:spPr/>
      <dgm:t>
        <a:bodyPr/>
        <a:lstStyle/>
        <a:p>
          <a:endParaRPr lang="es-MX"/>
        </a:p>
      </dgm:t>
    </dgm:pt>
    <dgm:pt modelId="{A1C9AA1E-E2F5-41B4-A08D-E18ECC091581}" type="sibTrans" cxnId="{93B07C7D-95BF-41A3-962D-47B01F21495A}">
      <dgm:prSet/>
      <dgm:spPr/>
      <dgm:t>
        <a:bodyPr/>
        <a:lstStyle/>
        <a:p>
          <a:endParaRPr lang="es-MX"/>
        </a:p>
      </dgm:t>
    </dgm:pt>
    <dgm:pt modelId="{BFF39C7C-F76E-442D-A662-5B22C0ECB223}">
      <dgm:prSet phldrT="[Texto]"/>
      <dgm:spPr/>
      <dgm:t>
        <a:bodyPr/>
        <a:lstStyle/>
        <a:p>
          <a:r>
            <a:rPr lang="es-MX" b="1" dirty="0" smtClean="0">
              <a:effectLst/>
              <a:ea typeface="Calibri"/>
              <a:cs typeface="Times New Roman"/>
            </a:rPr>
            <a:t>Alto al abandono y rezago</a:t>
          </a:r>
          <a:endParaRPr lang="es-MX" b="1" dirty="0"/>
        </a:p>
      </dgm:t>
    </dgm:pt>
    <dgm:pt modelId="{AF07DA0A-DE79-4FC9-8467-2C70C8B85522}" type="parTrans" cxnId="{7B569888-51E3-457A-A3A1-D9B7B731EF34}">
      <dgm:prSet/>
      <dgm:spPr/>
      <dgm:t>
        <a:bodyPr/>
        <a:lstStyle/>
        <a:p>
          <a:endParaRPr lang="es-MX"/>
        </a:p>
      </dgm:t>
    </dgm:pt>
    <dgm:pt modelId="{BD1927AF-87B4-43C3-8081-107D6866D3F4}" type="sibTrans" cxnId="{7B569888-51E3-457A-A3A1-D9B7B731EF34}">
      <dgm:prSet/>
      <dgm:spPr/>
      <dgm:t>
        <a:bodyPr/>
        <a:lstStyle/>
        <a:p>
          <a:endParaRPr lang="es-MX"/>
        </a:p>
      </dgm:t>
    </dgm:pt>
    <dgm:pt modelId="{1CB910B9-3229-42BE-899A-DED30C126512}">
      <dgm:prSet phldrT="[Texto]"/>
      <dgm:spPr/>
      <dgm:t>
        <a:bodyPr/>
        <a:lstStyle/>
        <a:p>
          <a:r>
            <a:rPr lang="es-MX" b="1" dirty="0" smtClean="0">
              <a:effectLst/>
              <a:ea typeface="Calibri"/>
              <a:cs typeface="Times New Roman"/>
            </a:rPr>
            <a:t>Convivencia Escolar Sana y Pacífica</a:t>
          </a:r>
          <a:endParaRPr lang="es-MX" b="1" dirty="0"/>
        </a:p>
      </dgm:t>
    </dgm:pt>
    <dgm:pt modelId="{501A0809-CA33-4D56-BB35-781144687144}" type="sibTrans" cxnId="{CFCC99DA-ECAE-46B8-80E9-E2C98E4B1108}">
      <dgm:prSet/>
      <dgm:spPr/>
      <dgm:t>
        <a:bodyPr/>
        <a:lstStyle/>
        <a:p>
          <a:endParaRPr lang="es-MX"/>
        </a:p>
      </dgm:t>
    </dgm:pt>
    <dgm:pt modelId="{2FB70D21-3CFE-4B4C-B806-C1995877A84A}" type="parTrans" cxnId="{CFCC99DA-ECAE-46B8-80E9-E2C98E4B1108}">
      <dgm:prSet/>
      <dgm:spPr/>
      <dgm:t>
        <a:bodyPr/>
        <a:lstStyle/>
        <a:p>
          <a:endParaRPr lang="es-MX"/>
        </a:p>
      </dgm:t>
    </dgm:pt>
    <dgm:pt modelId="{3E9D5DAE-354C-418D-9B03-AB2F93A21351}">
      <dgm:prSet phldrT="[Texto]"/>
      <dgm:spPr/>
      <dgm:t>
        <a:bodyPr/>
        <a:lstStyle/>
        <a:p>
          <a:r>
            <a:rPr lang="es-MX" b="1" dirty="0" smtClean="0">
              <a:effectLst/>
              <a:ea typeface="Calibri"/>
              <a:cs typeface="Times New Roman"/>
            </a:rPr>
            <a:t>Normalidad Mínima</a:t>
          </a:r>
          <a:endParaRPr lang="es-MX" b="1" dirty="0"/>
        </a:p>
      </dgm:t>
    </dgm:pt>
    <dgm:pt modelId="{137776FC-0AF5-4B68-986D-30621C8E2DE3}" type="sibTrans" cxnId="{59932F69-B95E-4B7A-8B54-8D768EBA0E81}">
      <dgm:prSet/>
      <dgm:spPr/>
      <dgm:t>
        <a:bodyPr/>
        <a:lstStyle/>
        <a:p>
          <a:endParaRPr lang="es-MX"/>
        </a:p>
      </dgm:t>
    </dgm:pt>
    <dgm:pt modelId="{11ACAB54-C0C6-4900-83C6-DB650C21BB12}" type="parTrans" cxnId="{59932F69-B95E-4B7A-8B54-8D768EBA0E81}">
      <dgm:prSet/>
      <dgm:spPr/>
      <dgm:t>
        <a:bodyPr/>
        <a:lstStyle/>
        <a:p>
          <a:endParaRPr lang="es-MX"/>
        </a:p>
      </dgm:t>
    </dgm:pt>
    <dgm:pt modelId="{BFF0C326-3F28-42EC-AA76-AA453E6F122C}" type="pres">
      <dgm:prSet presAssocID="{8F68F908-B28C-4E3E-A85C-199668B2182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24BC5DC-D9FF-4A6B-8D65-ED2EA5A3F648}" type="pres">
      <dgm:prSet presAssocID="{77A2E987-714B-4C95-9A41-A2AFCDD17DBC}" presName="comp" presStyleCnt="0"/>
      <dgm:spPr/>
    </dgm:pt>
    <dgm:pt modelId="{34944C99-9C9C-4EBE-AF43-FD970FFFC313}" type="pres">
      <dgm:prSet presAssocID="{77A2E987-714B-4C95-9A41-A2AFCDD17DBC}" presName="box" presStyleLbl="node1" presStyleIdx="0" presStyleCnt="4" custLinFactNeighborX="732"/>
      <dgm:spPr/>
      <dgm:t>
        <a:bodyPr/>
        <a:lstStyle/>
        <a:p>
          <a:endParaRPr lang="es-MX"/>
        </a:p>
      </dgm:t>
    </dgm:pt>
    <dgm:pt modelId="{9AD2494F-D56E-4BC4-9C32-06AE6DEE328D}" type="pres">
      <dgm:prSet presAssocID="{77A2E987-714B-4C95-9A41-A2AFCDD17DBC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s-MX"/>
        </a:p>
      </dgm:t>
    </dgm:pt>
    <dgm:pt modelId="{E3A15A05-0447-414F-9E11-6BF3F1CFC8CF}" type="pres">
      <dgm:prSet presAssocID="{77A2E987-714B-4C95-9A41-A2AFCDD17DBC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588D25E-16B9-4D8F-99CB-74CDBB5DD756}" type="pres">
      <dgm:prSet presAssocID="{A1C9AA1E-E2F5-41B4-A08D-E18ECC091581}" presName="spacer" presStyleCnt="0"/>
      <dgm:spPr/>
    </dgm:pt>
    <dgm:pt modelId="{DF6A3856-58D8-467E-9AAE-4B17E132BD42}" type="pres">
      <dgm:prSet presAssocID="{BFF39C7C-F76E-442D-A662-5B22C0ECB223}" presName="comp" presStyleCnt="0"/>
      <dgm:spPr/>
    </dgm:pt>
    <dgm:pt modelId="{356DF0E4-6029-40C7-A219-72EFA21D454B}" type="pres">
      <dgm:prSet presAssocID="{BFF39C7C-F76E-442D-A662-5B22C0ECB223}" presName="box" presStyleLbl="node1" presStyleIdx="1" presStyleCnt="4"/>
      <dgm:spPr/>
      <dgm:t>
        <a:bodyPr/>
        <a:lstStyle/>
        <a:p>
          <a:endParaRPr lang="es-MX"/>
        </a:p>
      </dgm:t>
    </dgm:pt>
    <dgm:pt modelId="{339A9817-D831-43E6-A91E-0783B3DD755F}" type="pres">
      <dgm:prSet presAssocID="{BFF39C7C-F76E-442D-A662-5B22C0ECB223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s-MX"/>
        </a:p>
      </dgm:t>
    </dgm:pt>
    <dgm:pt modelId="{CF7C31B9-7071-49BA-81E6-4DB7045D3785}" type="pres">
      <dgm:prSet presAssocID="{BFF39C7C-F76E-442D-A662-5B22C0ECB22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985E9AA-87DE-4331-9361-860029EDD1EB}" type="pres">
      <dgm:prSet presAssocID="{BD1927AF-87B4-43C3-8081-107D6866D3F4}" presName="spacer" presStyleCnt="0"/>
      <dgm:spPr/>
    </dgm:pt>
    <dgm:pt modelId="{A8DB755F-EDA3-476C-AF1F-E63E554C866C}" type="pres">
      <dgm:prSet presAssocID="{3E9D5DAE-354C-418D-9B03-AB2F93A21351}" presName="comp" presStyleCnt="0"/>
      <dgm:spPr/>
    </dgm:pt>
    <dgm:pt modelId="{1E5957E8-CE53-4809-B3C8-204FE3620E74}" type="pres">
      <dgm:prSet presAssocID="{3E9D5DAE-354C-418D-9B03-AB2F93A21351}" presName="box" presStyleLbl="node1" presStyleIdx="2" presStyleCnt="4"/>
      <dgm:spPr/>
      <dgm:t>
        <a:bodyPr/>
        <a:lstStyle/>
        <a:p>
          <a:endParaRPr lang="es-MX"/>
        </a:p>
      </dgm:t>
    </dgm:pt>
    <dgm:pt modelId="{CBB16A32-8500-42C3-92A9-36713CB7614B}" type="pres">
      <dgm:prSet presAssocID="{3E9D5DAE-354C-418D-9B03-AB2F93A21351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MX"/>
        </a:p>
      </dgm:t>
    </dgm:pt>
    <dgm:pt modelId="{9CB4252A-1730-41F9-92D3-59862F963D63}" type="pres">
      <dgm:prSet presAssocID="{3E9D5DAE-354C-418D-9B03-AB2F93A2135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8A086B2-5F83-4F47-A6AF-6D8E1DA38465}" type="pres">
      <dgm:prSet presAssocID="{137776FC-0AF5-4B68-986D-30621C8E2DE3}" presName="spacer" presStyleCnt="0"/>
      <dgm:spPr/>
    </dgm:pt>
    <dgm:pt modelId="{00ECCB1C-A261-4BEF-8C55-24A2EC98091B}" type="pres">
      <dgm:prSet presAssocID="{1CB910B9-3229-42BE-899A-DED30C126512}" presName="comp" presStyleCnt="0"/>
      <dgm:spPr/>
    </dgm:pt>
    <dgm:pt modelId="{A000B53F-CEC4-44D7-929B-B8813CD8D75E}" type="pres">
      <dgm:prSet presAssocID="{1CB910B9-3229-42BE-899A-DED30C126512}" presName="box" presStyleLbl="node1" presStyleIdx="3" presStyleCnt="4"/>
      <dgm:spPr/>
      <dgm:t>
        <a:bodyPr/>
        <a:lstStyle/>
        <a:p>
          <a:endParaRPr lang="es-MX"/>
        </a:p>
      </dgm:t>
    </dgm:pt>
    <dgm:pt modelId="{1BA1048B-C164-4032-9CBD-0389712D6C07}" type="pres">
      <dgm:prSet presAssocID="{1CB910B9-3229-42BE-899A-DED30C126512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es-MX"/>
        </a:p>
      </dgm:t>
    </dgm:pt>
    <dgm:pt modelId="{71E067AA-7767-4A2C-9D18-2A7AD2C8ACD1}" type="pres">
      <dgm:prSet presAssocID="{1CB910B9-3229-42BE-899A-DED30C126512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C6D14FC-7609-46F0-8F4B-DE401B125851}" type="presOf" srcId="{77A2E987-714B-4C95-9A41-A2AFCDD17DBC}" destId="{34944C99-9C9C-4EBE-AF43-FD970FFFC313}" srcOrd="0" destOrd="0" presId="urn:microsoft.com/office/officeart/2005/8/layout/vList4"/>
    <dgm:cxn modelId="{93B07C7D-95BF-41A3-962D-47B01F21495A}" srcId="{8F68F908-B28C-4E3E-A85C-199668B21827}" destId="{77A2E987-714B-4C95-9A41-A2AFCDD17DBC}" srcOrd="0" destOrd="0" parTransId="{DA433978-9938-405A-8CDF-39A08ACDE3FF}" sibTransId="{A1C9AA1E-E2F5-41B4-A08D-E18ECC091581}"/>
    <dgm:cxn modelId="{7B569888-51E3-457A-A3A1-D9B7B731EF34}" srcId="{8F68F908-B28C-4E3E-A85C-199668B21827}" destId="{BFF39C7C-F76E-442D-A662-5B22C0ECB223}" srcOrd="1" destOrd="0" parTransId="{AF07DA0A-DE79-4FC9-8467-2C70C8B85522}" sibTransId="{BD1927AF-87B4-43C3-8081-107D6866D3F4}"/>
    <dgm:cxn modelId="{72F36FD8-0A21-484F-A84E-3572EEA8D4EB}" type="presOf" srcId="{3E9D5DAE-354C-418D-9B03-AB2F93A21351}" destId="{1E5957E8-CE53-4809-B3C8-204FE3620E74}" srcOrd="0" destOrd="0" presId="urn:microsoft.com/office/officeart/2005/8/layout/vList4"/>
    <dgm:cxn modelId="{DCFB6445-9523-463F-9EDB-4084C0BA1593}" type="presOf" srcId="{8F68F908-B28C-4E3E-A85C-199668B21827}" destId="{BFF0C326-3F28-42EC-AA76-AA453E6F122C}" srcOrd="0" destOrd="0" presId="urn:microsoft.com/office/officeart/2005/8/layout/vList4"/>
    <dgm:cxn modelId="{59932F69-B95E-4B7A-8B54-8D768EBA0E81}" srcId="{8F68F908-B28C-4E3E-A85C-199668B21827}" destId="{3E9D5DAE-354C-418D-9B03-AB2F93A21351}" srcOrd="2" destOrd="0" parTransId="{11ACAB54-C0C6-4900-83C6-DB650C21BB12}" sibTransId="{137776FC-0AF5-4B68-986D-30621C8E2DE3}"/>
    <dgm:cxn modelId="{CFCC99DA-ECAE-46B8-80E9-E2C98E4B1108}" srcId="{8F68F908-B28C-4E3E-A85C-199668B21827}" destId="{1CB910B9-3229-42BE-899A-DED30C126512}" srcOrd="3" destOrd="0" parTransId="{2FB70D21-3CFE-4B4C-B806-C1995877A84A}" sibTransId="{501A0809-CA33-4D56-BB35-781144687144}"/>
    <dgm:cxn modelId="{F01C03C8-F780-4926-9108-7D1533B34116}" type="presOf" srcId="{1CB910B9-3229-42BE-899A-DED30C126512}" destId="{A000B53F-CEC4-44D7-929B-B8813CD8D75E}" srcOrd="0" destOrd="0" presId="urn:microsoft.com/office/officeart/2005/8/layout/vList4"/>
    <dgm:cxn modelId="{FC47F894-5C76-4162-8C24-82B6264D68B2}" type="presOf" srcId="{3E9D5DAE-354C-418D-9B03-AB2F93A21351}" destId="{9CB4252A-1730-41F9-92D3-59862F963D63}" srcOrd="1" destOrd="0" presId="urn:microsoft.com/office/officeart/2005/8/layout/vList4"/>
    <dgm:cxn modelId="{7C69B8EF-F213-4689-903A-C9E8BD216BA5}" type="presOf" srcId="{BFF39C7C-F76E-442D-A662-5B22C0ECB223}" destId="{CF7C31B9-7071-49BA-81E6-4DB7045D3785}" srcOrd="1" destOrd="0" presId="urn:microsoft.com/office/officeart/2005/8/layout/vList4"/>
    <dgm:cxn modelId="{20D82AEE-262F-400A-8C75-4187506CA335}" type="presOf" srcId="{BFF39C7C-F76E-442D-A662-5B22C0ECB223}" destId="{356DF0E4-6029-40C7-A219-72EFA21D454B}" srcOrd="0" destOrd="0" presId="urn:microsoft.com/office/officeart/2005/8/layout/vList4"/>
    <dgm:cxn modelId="{E7B8FB0D-BE85-43DF-BF45-D82796D25E52}" type="presOf" srcId="{77A2E987-714B-4C95-9A41-A2AFCDD17DBC}" destId="{E3A15A05-0447-414F-9E11-6BF3F1CFC8CF}" srcOrd="1" destOrd="0" presId="urn:microsoft.com/office/officeart/2005/8/layout/vList4"/>
    <dgm:cxn modelId="{586960A6-03B6-4DDE-9525-0A7537A49813}" type="presOf" srcId="{1CB910B9-3229-42BE-899A-DED30C126512}" destId="{71E067AA-7767-4A2C-9D18-2A7AD2C8ACD1}" srcOrd="1" destOrd="0" presId="urn:microsoft.com/office/officeart/2005/8/layout/vList4"/>
    <dgm:cxn modelId="{FFFEC535-C7D1-416A-8B5C-C8AFD6BE09C1}" type="presParOf" srcId="{BFF0C326-3F28-42EC-AA76-AA453E6F122C}" destId="{C24BC5DC-D9FF-4A6B-8D65-ED2EA5A3F648}" srcOrd="0" destOrd="0" presId="urn:microsoft.com/office/officeart/2005/8/layout/vList4"/>
    <dgm:cxn modelId="{D0891CA8-90E7-48F6-B453-317CB4272BAB}" type="presParOf" srcId="{C24BC5DC-D9FF-4A6B-8D65-ED2EA5A3F648}" destId="{34944C99-9C9C-4EBE-AF43-FD970FFFC313}" srcOrd="0" destOrd="0" presId="urn:microsoft.com/office/officeart/2005/8/layout/vList4"/>
    <dgm:cxn modelId="{F00FD755-12B6-4BA7-AF1D-025AC1AFE0A8}" type="presParOf" srcId="{C24BC5DC-D9FF-4A6B-8D65-ED2EA5A3F648}" destId="{9AD2494F-D56E-4BC4-9C32-06AE6DEE328D}" srcOrd="1" destOrd="0" presId="urn:microsoft.com/office/officeart/2005/8/layout/vList4"/>
    <dgm:cxn modelId="{5DDF426F-6597-4850-8F05-81894DCB76CB}" type="presParOf" srcId="{C24BC5DC-D9FF-4A6B-8D65-ED2EA5A3F648}" destId="{E3A15A05-0447-414F-9E11-6BF3F1CFC8CF}" srcOrd="2" destOrd="0" presId="urn:microsoft.com/office/officeart/2005/8/layout/vList4"/>
    <dgm:cxn modelId="{42614057-A251-4706-B7F4-DC72821E10A5}" type="presParOf" srcId="{BFF0C326-3F28-42EC-AA76-AA453E6F122C}" destId="{5588D25E-16B9-4D8F-99CB-74CDBB5DD756}" srcOrd="1" destOrd="0" presId="urn:microsoft.com/office/officeart/2005/8/layout/vList4"/>
    <dgm:cxn modelId="{47EB63EE-67E9-49DE-9E19-35A82AA5A913}" type="presParOf" srcId="{BFF0C326-3F28-42EC-AA76-AA453E6F122C}" destId="{DF6A3856-58D8-467E-9AAE-4B17E132BD42}" srcOrd="2" destOrd="0" presId="urn:microsoft.com/office/officeart/2005/8/layout/vList4"/>
    <dgm:cxn modelId="{B87AC4D0-8510-4A00-9E7E-E89932F88756}" type="presParOf" srcId="{DF6A3856-58D8-467E-9AAE-4B17E132BD42}" destId="{356DF0E4-6029-40C7-A219-72EFA21D454B}" srcOrd="0" destOrd="0" presId="urn:microsoft.com/office/officeart/2005/8/layout/vList4"/>
    <dgm:cxn modelId="{FC423039-8DEF-4507-9F1A-9F61D6EFDE5E}" type="presParOf" srcId="{DF6A3856-58D8-467E-9AAE-4B17E132BD42}" destId="{339A9817-D831-43E6-A91E-0783B3DD755F}" srcOrd="1" destOrd="0" presId="urn:microsoft.com/office/officeart/2005/8/layout/vList4"/>
    <dgm:cxn modelId="{7E3199E5-9A1A-444A-A8BA-F8711FB54003}" type="presParOf" srcId="{DF6A3856-58D8-467E-9AAE-4B17E132BD42}" destId="{CF7C31B9-7071-49BA-81E6-4DB7045D3785}" srcOrd="2" destOrd="0" presId="urn:microsoft.com/office/officeart/2005/8/layout/vList4"/>
    <dgm:cxn modelId="{8CBA8657-F7CF-4F4E-A7F9-BB478DF8E7EC}" type="presParOf" srcId="{BFF0C326-3F28-42EC-AA76-AA453E6F122C}" destId="{2985E9AA-87DE-4331-9361-860029EDD1EB}" srcOrd="3" destOrd="0" presId="urn:microsoft.com/office/officeart/2005/8/layout/vList4"/>
    <dgm:cxn modelId="{39B21019-9E01-4EE9-9255-08003CD9946C}" type="presParOf" srcId="{BFF0C326-3F28-42EC-AA76-AA453E6F122C}" destId="{A8DB755F-EDA3-476C-AF1F-E63E554C866C}" srcOrd="4" destOrd="0" presId="urn:microsoft.com/office/officeart/2005/8/layout/vList4"/>
    <dgm:cxn modelId="{FC3B0BC7-4EF3-46AA-9850-AECA4EEA4282}" type="presParOf" srcId="{A8DB755F-EDA3-476C-AF1F-E63E554C866C}" destId="{1E5957E8-CE53-4809-B3C8-204FE3620E74}" srcOrd="0" destOrd="0" presId="urn:microsoft.com/office/officeart/2005/8/layout/vList4"/>
    <dgm:cxn modelId="{56561D49-60F9-44BE-9E79-F597DB8B3E5C}" type="presParOf" srcId="{A8DB755F-EDA3-476C-AF1F-E63E554C866C}" destId="{CBB16A32-8500-42C3-92A9-36713CB7614B}" srcOrd="1" destOrd="0" presId="urn:microsoft.com/office/officeart/2005/8/layout/vList4"/>
    <dgm:cxn modelId="{0AA29A0E-EB9F-4191-A712-58C2466EBC4F}" type="presParOf" srcId="{A8DB755F-EDA3-476C-AF1F-E63E554C866C}" destId="{9CB4252A-1730-41F9-92D3-59862F963D63}" srcOrd="2" destOrd="0" presId="urn:microsoft.com/office/officeart/2005/8/layout/vList4"/>
    <dgm:cxn modelId="{36319A29-EE25-49AF-ADA6-FC0A7B04A95C}" type="presParOf" srcId="{BFF0C326-3F28-42EC-AA76-AA453E6F122C}" destId="{D8A086B2-5F83-4F47-A6AF-6D8E1DA38465}" srcOrd="5" destOrd="0" presId="urn:microsoft.com/office/officeart/2005/8/layout/vList4"/>
    <dgm:cxn modelId="{8833EEBF-E7BC-41B2-A239-28AD07FF4483}" type="presParOf" srcId="{BFF0C326-3F28-42EC-AA76-AA453E6F122C}" destId="{00ECCB1C-A261-4BEF-8C55-24A2EC98091B}" srcOrd="6" destOrd="0" presId="urn:microsoft.com/office/officeart/2005/8/layout/vList4"/>
    <dgm:cxn modelId="{273C13F7-E8C0-4FE1-9EDF-DB4E22066CB4}" type="presParOf" srcId="{00ECCB1C-A261-4BEF-8C55-24A2EC98091B}" destId="{A000B53F-CEC4-44D7-929B-B8813CD8D75E}" srcOrd="0" destOrd="0" presId="urn:microsoft.com/office/officeart/2005/8/layout/vList4"/>
    <dgm:cxn modelId="{6AD10E34-4BED-4204-9F7D-75B35B6BA3E4}" type="presParOf" srcId="{00ECCB1C-A261-4BEF-8C55-24A2EC98091B}" destId="{1BA1048B-C164-4032-9CBD-0389712D6C07}" srcOrd="1" destOrd="0" presId="urn:microsoft.com/office/officeart/2005/8/layout/vList4"/>
    <dgm:cxn modelId="{528F5BD6-C0BC-45F5-AFA8-F9318531C5C3}" type="presParOf" srcId="{00ECCB1C-A261-4BEF-8C55-24A2EC98091B}" destId="{71E067AA-7767-4A2C-9D18-2A7AD2C8ACD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F68F908-B28C-4E3E-A85C-199668B21827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77A2E987-714B-4C95-9A41-A2AFCDD17DBC}">
      <dgm:prSet phldrT="[Texto]"/>
      <dgm:spPr/>
      <dgm:t>
        <a:bodyPr/>
        <a:lstStyle/>
        <a:p>
          <a:r>
            <a:rPr lang="es-MX" b="1" dirty="0" smtClean="0">
              <a:effectLst/>
              <a:ea typeface="Calibri"/>
              <a:cs typeface="Times New Roman"/>
            </a:rPr>
            <a:t>Mejora del Aprendizaje</a:t>
          </a:r>
          <a:endParaRPr lang="es-MX" b="1" dirty="0"/>
        </a:p>
      </dgm:t>
    </dgm:pt>
    <dgm:pt modelId="{DA433978-9938-405A-8CDF-39A08ACDE3FF}" type="parTrans" cxnId="{93B07C7D-95BF-41A3-962D-47B01F21495A}">
      <dgm:prSet/>
      <dgm:spPr/>
      <dgm:t>
        <a:bodyPr/>
        <a:lstStyle/>
        <a:p>
          <a:endParaRPr lang="es-MX"/>
        </a:p>
      </dgm:t>
    </dgm:pt>
    <dgm:pt modelId="{A1C9AA1E-E2F5-41B4-A08D-E18ECC091581}" type="sibTrans" cxnId="{93B07C7D-95BF-41A3-962D-47B01F21495A}">
      <dgm:prSet/>
      <dgm:spPr/>
      <dgm:t>
        <a:bodyPr/>
        <a:lstStyle/>
        <a:p>
          <a:endParaRPr lang="es-MX"/>
        </a:p>
      </dgm:t>
    </dgm:pt>
    <dgm:pt modelId="{BFF39C7C-F76E-442D-A662-5B22C0ECB223}">
      <dgm:prSet phldrT="[Texto]"/>
      <dgm:spPr/>
      <dgm:t>
        <a:bodyPr/>
        <a:lstStyle/>
        <a:p>
          <a:r>
            <a:rPr lang="es-MX" b="1" dirty="0" smtClean="0">
              <a:effectLst/>
              <a:ea typeface="Calibri"/>
              <a:cs typeface="Times New Roman"/>
            </a:rPr>
            <a:t>Alto al abandono y rezago</a:t>
          </a:r>
          <a:endParaRPr lang="es-MX" b="1" dirty="0"/>
        </a:p>
      </dgm:t>
    </dgm:pt>
    <dgm:pt modelId="{AF07DA0A-DE79-4FC9-8467-2C70C8B85522}" type="parTrans" cxnId="{7B569888-51E3-457A-A3A1-D9B7B731EF34}">
      <dgm:prSet/>
      <dgm:spPr/>
      <dgm:t>
        <a:bodyPr/>
        <a:lstStyle/>
        <a:p>
          <a:endParaRPr lang="es-MX"/>
        </a:p>
      </dgm:t>
    </dgm:pt>
    <dgm:pt modelId="{BD1927AF-87B4-43C3-8081-107D6866D3F4}" type="sibTrans" cxnId="{7B569888-51E3-457A-A3A1-D9B7B731EF34}">
      <dgm:prSet/>
      <dgm:spPr/>
      <dgm:t>
        <a:bodyPr/>
        <a:lstStyle/>
        <a:p>
          <a:endParaRPr lang="es-MX"/>
        </a:p>
      </dgm:t>
    </dgm:pt>
    <dgm:pt modelId="{02F0FBC5-77EA-4292-91C1-FB55F622AEC9}">
      <dgm:prSet phldrT="[Texto]"/>
      <dgm:spPr/>
      <dgm:t>
        <a:bodyPr/>
        <a:lstStyle/>
        <a:p>
          <a:r>
            <a:rPr lang="es-MX" dirty="0" smtClean="0"/>
            <a:t>Facilita que todos los alumnos adquieran, de manera eficaz, las herramientas básicas para su proceso de aprendizaje. El alumno incrementa sus aprendizajes por medio de las interacciones con diferentes actores. </a:t>
          </a:r>
          <a:endParaRPr lang="es-MX" b="1" dirty="0"/>
        </a:p>
      </dgm:t>
    </dgm:pt>
    <dgm:pt modelId="{D19DBAFA-062A-4737-BEE8-37B68C297833}" type="parTrans" cxnId="{C858DA7F-C081-4836-BE60-4554977472A7}">
      <dgm:prSet/>
      <dgm:spPr/>
      <dgm:t>
        <a:bodyPr/>
        <a:lstStyle/>
        <a:p>
          <a:endParaRPr lang="es-MX"/>
        </a:p>
      </dgm:t>
    </dgm:pt>
    <dgm:pt modelId="{24966CC2-E90B-4275-B65B-BAAECC68C0FB}" type="sibTrans" cxnId="{C858DA7F-C081-4836-BE60-4554977472A7}">
      <dgm:prSet/>
      <dgm:spPr/>
      <dgm:t>
        <a:bodyPr/>
        <a:lstStyle/>
        <a:p>
          <a:endParaRPr lang="es-MX"/>
        </a:p>
      </dgm:t>
    </dgm:pt>
    <dgm:pt modelId="{A1A09DE6-4588-435D-B1F8-AA5651409FEB}">
      <dgm:prSet phldrT="[Texto]"/>
      <dgm:spPr/>
      <dgm:t>
        <a:bodyPr/>
        <a:lstStyle/>
        <a:p>
          <a:r>
            <a:rPr lang="es-MX" dirty="0" smtClean="0"/>
            <a:t>La inclusión de voluntarios permite atender las necesidades de todos los estudiantes, proporcionando igualdad de oportunidades y de resultados.  Con la implementación de esta AEE los alumnos aprenden 2 y 3 veces más*. </a:t>
          </a:r>
          <a:endParaRPr lang="es-MX" b="1" dirty="0"/>
        </a:p>
      </dgm:t>
    </dgm:pt>
    <dgm:pt modelId="{55CBE4F7-7D5A-42C6-AE81-A128455096E7}" type="parTrans" cxnId="{DC35DE32-ED87-42AA-A6E7-ABC9A2FB3FD9}">
      <dgm:prSet/>
      <dgm:spPr/>
      <dgm:t>
        <a:bodyPr/>
        <a:lstStyle/>
        <a:p>
          <a:endParaRPr lang="es-MX"/>
        </a:p>
      </dgm:t>
    </dgm:pt>
    <dgm:pt modelId="{5C36D268-0FE2-412C-960B-AC3E2AFB17DE}" type="sibTrans" cxnId="{DC35DE32-ED87-42AA-A6E7-ABC9A2FB3FD9}">
      <dgm:prSet/>
      <dgm:spPr/>
      <dgm:t>
        <a:bodyPr/>
        <a:lstStyle/>
        <a:p>
          <a:endParaRPr lang="es-MX"/>
        </a:p>
      </dgm:t>
    </dgm:pt>
    <dgm:pt modelId="{BFF0C326-3F28-42EC-AA76-AA453E6F122C}" type="pres">
      <dgm:prSet presAssocID="{8F68F908-B28C-4E3E-A85C-199668B2182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24BC5DC-D9FF-4A6B-8D65-ED2EA5A3F648}" type="pres">
      <dgm:prSet presAssocID="{77A2E987-714B-4C95-9A41-A2AFCDD17DBC}" presName="comp" presStyleCnt="0"/>
      <dgm:spPr/>
    </dgm:pt>
    <dgm:pt modelId="{34944C99-9C9C-4EBE-AF43-FD970FFFC313}" type="pres">
      <dgm:prSet presAssocID="{77A2E987-714B-4C95-9A41-A2AFCDD17DBC}" presName="box" presStyleLbl="node1" presStyleIdx="0" presStyleCnt="2" custLinFactNeighborY="-5003"/>
      <dgm:spPr/>
      <dgm:t>
        <a:bodyPr/>
        <a:lstStyle/>
        <a:p>
          <a:endParaRPr lang="es-MX"/>
        </a:p>
      </dgm:t>
    </dgm:pt>
    <dgm:pt modelId="{9AD2494F-D56E-4BC4-9C32-06AE6DEE328D}" type="pres">
      <dgm:prSet presAssocID="{77A2E987-714B-4C95-9A41-A2AFCDD17DBC}" presName="img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s-MX"/>
        </a:p>
      </dgm:t>
    </dgm:pt>
    <dgm:pt modelId="{E3A15A05-0447-414F-9E11-6BF3F1CFC8CF}" type="pres">
      <dgm:prSet presAssocID="{77A2E987-714B-4C95-9A41-A2AFCDD17DBC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588D25E-16B9-4D8F-99CB-74CDBB5DD756}" type="pres">
      <dgm:prSet presAssocID="{A1C9AA1E-E2F5-41B4-A08D-E18ECC091581}" presName="spacer" presStyleCnt="0"/>
      <dgm:spPr/>
    </dgm:pt>
    <dgm:pt modelId="{DF6A3856-58D8-467E-9AAE-4B17E132BD42}" type="pres">
      <dgm:prSet presAssocID="{BFF39C7C-F76E-442D-A662-5B22C0ECB223}" presName="comp" presStyleCnt="0"/>
      <dgm:spPr/>
    </dgm:pt>
    <dgm:pt modelId="{356DF0E4-6029-40C7-A219-72EFA21D454B}" type="pres">
      <dgm:prSet presAssocID="{BFF39C7C-F76E-442D-A662-5B22C0ECB223}" presName="box" presStyleLbl="node1" presStyleIdx="1" presStyleCnt="2"/>
      <dgm:spPr/>
      <dgm:t>
        <a:bodyPr/>
        <a:lstStyle/>
        <a:p>
          <a:endParaRPr lang="es-MX"/>
        </a:p>
      </dgm:t>
    </dgm:pt>
    <dgm:pt modelId="{339A9817-D831-43E6-A91E-0783B3DD755F}" type="pres">
      <dgm:prSet presAssocID="{BFF39C7C-F76E-442D-A662-5B22C0ECB223}" presName="img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s-MX"/>
        </a:p>
      </dgm:t>
    </dgm:pt>
    <dgm:pt modelId="{CF7C31B9-7071-49BA-81E6-4DB7045D3785}" type="pres">
      <dgm:prSet presAssocID="{BFF39C7C-F76E-442D-A662-5B22C0ECB22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6A66F1A-D8E6-481B-917A-549AF97B45C3}" type="presOf" srcId="{02F0FBC5-77EA-4292-91C1-FB55F622AEC9}" destId="{34944C99-9C9C-4EBE-AF43-FD970FFFC313}" srcOrd="0" destOrd="1" presId="urn:microsoft.com/office/officeart/2005/8/layout/vList4"/>
    <dgm:cxn modelId="{FE3AF917-F094-4B3F-9EE2-A18E1D722287}" type="presOf" srcId="{02F0FBC5-77EA-4292-91C1-FB55F622AEC9}" destId="{E3A15A05-0447-414F-9E11-6BF3F1CFC8CF}" srcOrd="1" destOrd="1" presId="urn:microsoft.com/office/officeart/2005/8/layout/vList4"/>
    <dgm:cxn modelId="{C6506156-E300-4879-B9BE-05BC09D4519A}" type="presOf" srcId="{77A2E987-714B-4C95-9A41-A2AFCDD17DBC}" destId="{E3A15A05-0447-414F-9E11-6BF3F1CFC8CF}" srcOrd="1" destOrd="0" presId="urn:microsoft.com/office/officeart/2005/8/layout/vList4"/>
    <dgm:cxn modelId="{D651CE81-2B97-4721-AC72-728F408BA170}" type="presOf" srcId="{A1A09DE6-4588-435D-B1F8-AA5651409FEB}" destId="{356DF0E4-6029-40C7-A219-72EFA21D454B}" srcOrd="0" destOrd="1" presId="urn:microsoft.com/office/officeart/2005/8/layout/vList4"/>
    <dgm:cxn modelId="{93B07C7D-95BF-41A3-962D-47B01F21495A}" srcId="{8F68F908-B28C-4E3E-A85C-199668B21827}" destId="{77A2E987-714B-4C95-9A41-A2AFCDD17DBC}" srcOrd="0" destOrd="0" parTransId="{DA433978-9938-405A-8CDF-39A08ACDE3FF}" sibTransId="{A1C9AA1E-E2F5-41B4-A08D-E18ECC091581}"/>
    <dgm:cxn modelId="{7B569888-51E3-457A-A3A1-D9B7B731EF34}" srcId="{8F68F908-B28C-4E3E-A85C-199668B21827}" destId="{BFF39C7C-F76E-442D-A662-5B22C0ECB223}" srcOrd="1" destOrd="0" parTransId="{AF07DA0A-DE79-4FC9-8467-2C70C8B85522}" sibTransId="{BD1927AF-87B4-43C3-8081-107D6866D3F4}"/>
    <dgm:cxn modelId="{CCD854AD-3FA7-4775-9CA9-B7023F13C3F6}" type="presOf" srcId="{8F68F908-B28C-4E3E-A85C-199668B21827}" destId="{BFF0C326-3F28-42EC-AA76-AA453E6F122C}" srcOrd="0" destOrd="0" presId="urn:microsoft.com/office/officeart/2005/8/layout/vList4"/>
    <dgm:cxn modelId="{9C2D19E4-CAC7-45DF-93EF-7BF33AAFE71A}" type="presOf" srcId="{A1A09DE6-4588-435D-B1F8-AA5651409FEB}" destId="{CF7C31B9-7071-49BA-81E6-4DB7045D3785}" srcOrd="1" destOrd="1" presId="urn:microsoft.com/office/officeart/2005/8/layout/vList4"/>
    <dgm:cxn modelId="{4615FC93-61F8-45AF-9FA3-1D06FA46BADB}" type="presOf" srcId="{77A2E987-714B-4C95-9A41-A2AFCDD17DBC}" destId="{34944C99-9C9C-4EBE-AF43-FD970FFFC313}" srcOrd="0" destOrd="0" presId="urn:microsoft.com/office/officeart/2005/8/layout/vList4"/>
    <dgm:cxn modelId="{C858DA7F-C081-4836-BE60-4554977472A7}" srcId="{77A2E987-714B-4C95-9A41-A2AFCDD17DBC}" destId="{02F0FBC5-77EA-4292-91C1-FB55F622AEC9}" srcOrd="0" destOrd="0" parTransId="{D19DBAFA-062A-4737-BEE8-37B68C297833}" sibTransId="{24966CC2-E90B-4275-B65B-BAAECC68C0FB}"/>
    <dgm:cxn modelId="{ED47BDDC-872F-48C8-8A20-E88457678C38}" type="presOf" srcId="{BFF39C7C-F76E-442D-A662-5B22C0ECB223}" destId="{CF7C31B9-7071-49BA-81E6-4DB7045D3785}" srcOrd="1" destOrd="0" presId="urn:microsoft.com/office/officeart/2005/8/layout/vList4"/>
    <dgm:cxn modelId="{DC35DE32-ED87-42AA-A6E7-ABC9A2FB3FD9}" srcId="{BFF39C7C-F76E-442D-A662-5B22C0ECB223}" destId="{A1A09DE6-4588-435D-B1F8-AA5651409FEB}" srcOrd="0" destOrd="0" parTransId="{55CBE4F7-7D5A-42C6-AE81-A128455096E7}" sibTransId="{5C36D268-0FE2-412C-960B-AC3E2AFB17DE}"/>
    <dgm:cxn modelId="{50E4444D-93CD-4523-B6BB-43E658915DE1}" type="presOf" srcId="{BFF39C7C-F76E-442D-A662-5B22C0ECB223}" destId="{356DF0E4-6029-40C7-A219-72EFA21D454B}" srcOrd="0" destOrd="0" presId="urn:microsoft.com/office/officeart/2005/8/layout/vList4"/>
    <dgm:cxn modelId="{7A311BE3-E570-4EE6-A89E-4151BCFEFB35}" type="presParOf" srcId="{BFF0C326-3F28-42EC-AA76-AA453E6F122C}" destId="{C24BC5DC-D9FF-4A6B-8D65-ED2EA5A3F648}" srcOrd="0" destOrd="0" presId="urn:microsoft.com/office/officeart/2005/8/layout/vList4"/>
    <dgm:cxn modelId="{3823F043-7B9B-4829-8A11-90770E2EC9FF}" type="presParOf" srcId="{C24BC5DC-D9FF-4A6B-8D65-ED2EA5A3F648}" destId="{34944C99-9C9C-4EBE-AF43-FD970FFFC313}" srcOrd="0" destOrd="0" presId="urn:microsoft.com/office/officeart/2005/8/layout/vList4"/>
    <dgm:cxn modelId="{329F8E92-C984-4304-9219-82641CD59625}" type="presParOf" srcId="{C24BC5DC-D9FF-4A6B-8D65-ED2EA5A3F648}" destId="{9AD2494F-D56E-4BC4-9C32-06AE6DEE328D}" srcOrd="1" destOrd="0" presId="urn:microsoft.com/office/officeart/2005/8/layout/vList4"/>
    <dgm:cxn modelId="{9E03A5D6-FC46-4D8B-9843-23F125EEBA7A}" type="presParOf" srcId="{C24BC5DC-D9FF-4A6B-8D65-ED2EA5A3F648}" destId="{E3A15A05-0447-414F-9E11-6BF3F1CFC8CF}" srcOrd="2" destOrd="0" presId="urn:microsoft.com/office/officeart/2005/8/layout/vList4"/>
    <dgm:cxn modelId="{04C4F21D-3B9F-4DF1-8FF9-9AFBEC5163D9}" type="presParOf" srcId="{BFF0C326-3F28-42EC-AA76-AA453E6F122C}" destId="{5588D25E-16B9-4D8F-99CB-74CDBB5DD756}" srcOrd="1" destOrd="0" presId="urn:microsoft.com/office/officeart/2005/8/layout/vList4"/>
    <dgm:cxn modelId="{FF1C7D2F-796C-4187-A989-95F094CB6713}" type="presParOf" srcId="{BFF0C326-3F28-42EC-AA76-AA453E6F122C}" destId="{DF6A3856-58D8-467E-9AAE-4B17E132BD42}" srcOrd="2" destOrd="0" presId="urn:microsoft.com/office/officeart/2005/8/layout/vList4"/>
    <dgm:cxn modelId="{83BE3152-1509-47B7-BFA7-C28D8380E619}" type="presParOf" srcId="{DF6A3856-58D8-467E-9AAE-4B17E132BD42}" destId="{356DF0E4-6029-40C7-A219-72EFA21D454B}" srcOrd="0" destOrd="0" presId="urn:microsoft.com/office/officeart/2005/8/layout/vList4"/>
    <dgm:cxn modelId="{BA3B93BB-3BD9-431E-A4BF-3CC78CFE2C48}" type="presParOf" srcId="{DF6A3856-58D8-467E-9AAE-4B17E132BD42}" destId="{339A9817-D831-43E6-A91E-0783B3DD755F}" srcOrd="1" destOrd="0" presId="urn:microsoft.com/office/officeart/2005/8/layout/vList4"/>
    <dgm:cxn modelId="{A3B5D924-7F31-4446-9FD6-4697BE15026E}" type="presParOf" srcId="{DF6A3856-58D8-467E-9AAE-4B17E132BD42}" destId="{CF7C31B9-7071-49BA-81E6-4DB7045D378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F68F908-B28C-4E3E-A85C-199668B21827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386E612E-601F-4729-84D8-6DFF861AA194}">
      <dgm:prSet phldrT="[Texto]"/>
      <dgm:spPr>
        <a:solidFill>
          <a:schemeClr val="accent5"/>
        </a:solidFill>
      </dgm:spPr>
      <dgm:t>
        <a:bodyPr/>
        <a:lstStyle/>
        <a:p>
          <a:r>
            <a:rPr lang="es-MX" sz="2000" dirty="0" smtClean="0"/>
            <a:t>El voluntariado facilita las interacciones y se asegura que todos los alumnos realicen de forma colaborativa y solidaria la tarea. En las interacciones y con la presencia de adultos, hay un mejor ejercicio de respeto, atención y escucha en el que se comparten diversas aportaciones, ideas y puntos de vista. </a:t>
          </a:r>
          <a:endParaRPr lang="es-MX" sz="2000" b="1" dirty="0"/>
        </a:p>
      </dgm:t>
    </dgm:pt>
    <dgm:pt modelId="{1CB910B9-3229-42BE-899A-DED30C126512}">
      <dgm:prSet phldrT="[Texto]" custT="1"/>
      <dgm:spPr>
        <a:solidFill>
          <a:schemeClr val="accent5"/>
        </a:solidFill>
      </dgm:spPr>
      <dgm:t>
        <a:bodyPr/>
        <a:lstStyle/>
        <a:p>
          <a:r>
            <a:rPr lang="es-MX" sz="3100" b="1" dirty="0" smtClean="0">
              <a:effectLst/>
              <a:ea typeface="Calibri"/>
              <a:cs typeface="Times New Roman"/>
            </a:rPr>
            <a:t>Convivencia Escolar Sana y Pacífica</a:t>
          </a:r>
          <a:endParaRPr lang="es-MX" sz="3100" b="1" dirty="0"/>
        </a:p>
      </dgm:t>
    </dgm:pt>
    <dgm:pt modelId="{501A0809-CA33-4D56-BB35-781144687144}" type="sibTrans" cxnId="{CFCC99DA-ECAE-46B8-80E9-E2C98E4B1108}">
      <dgm:prSet/>
      <dgm:spPr/>
      <dgm:t>
        <a:bodyPr/>
        <a:lstStyle/>
        <a:p>
          <a:endParaRPr lang="es-MX"/>
        </a:p>
      </dgm:t>
    </dgm:pt>
    <dgm:pt modelId="{2FB70D21-3CFE-4B4C-B806-C1995877A84A}" type="parTrans" cxnId="{CFCC99DA-ECAE-46B8-80E9-E2C98E4B1108}">
      <dgm:prSet/>
      <dgm:spPr/>
      <dgm:t>
        <a:bodyPr/>
        <a:lstStyle/>
        <a:p>
          <a:endParaRPr lang="es-MX"/>
        </a:p>
      </dgm:t>
    </dgm:pt>
    <dgm:pt modelId="{FD5947F2-37F8-430D-AF49-B123DFA1781F}" type="sibTrans" cxnId="{C9751779-88AC-4382-B99C-A31C97662A3A}">
      <dgm:prSet/>
      <dgm:spPr/>
      <dgm:t>
        <a:bodyPr/>
        <a:lstStyle/>
        <a:p>
          <a:endParaRPr lang="es-MX"/>
        </a:p>
      </dgm:t>
    </dgm:pt>
    <dgm:pt modelId="{7970DBF6-3FAD-45C1-A078-53C103D0ED42}" type="parTrans" cxnId="{C9751779-88AC-4382-B99C-A31C97662A3A}">
      <dgm:prSet/>
      <dgm:spPr/>
      <dgm:t>
        <a:bodyPr/>
        <a:lstStyle/>
        <a:p>
          <a:endParaRPr lang="es-MX"/>
        </a:p>
      </dgm:t>
    </dgm:pt>
    <dgm:pt modelId="{D97EC5F6-34C5-43EF-9B50-4B0540E020CB}">
      <dgm:prSet phldrT="[Texto]"/>
      <dgm:spPr>
        <a:solidFill>
          <a:schemeClr val="accent4"/>
        </a:solidFill>
      </dgm:spPr>
      <dgm:t>
        <a:bodyPr/>
        <a:lstStyle/>
        <a:p>
          <a:r>
            <a:rPr lang="es-MX" sz="2000" dirty="0" smtClean="0"/>
            <a:t>La organización heterogénea (género, idioma, motivaciones, nivel de aprendizaje y origen cultural) diversifica las interacciones del alumnado, fomentando la inclusión y el dialogo igualitario, impactando positivamente el desempeño académico de todos los alumnos.</a:t>
          </a:r>
          <a:endParaRPr lang="es-MX" sz="2000" b="1" dirty="0"/>
        </a:p>
      </dgm:t>
    </dgm:pt>
    <dgm:pt modelId="{3E9D5DAE-354C-418D-9B03-AB2F93A21351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es-MX" sz="3100" b="1" dirty="0" smtClean="0">
              <a:effectLst/>
              <a:ea typeface="Calibri"/>
              <a:cs typeface="Times New Roman"/>
            </a:rPr>
            <a:t>Normalidad Mínima</a:t>
          </a:r>
          <a:endParaRPr lang="es-MX" sz="3100" b="1" dirty="0"/>
        </a:p>
      </dgm:t>
    </dgm:pt>
    <dgm:pt modelId="{137776FC-0AF5-4B68-986D-30621C8E2DE3}" type="sibTrans" cxnId="{59932F69-B95E-4B7A-8B54-8D768EBA0E81}">
      <dgm:prSet/>
      <dgm:spPr/>
      <dgm:t>
        <a:bodyPr/>
        <a:lstStyle/>
        <a:p>
          <a:endParaRPr lang="es-MX"/>
        </a:p>
      </dgm:t>
    </dgm:pt>
    <dgm:pt modelId="{11ACAB54-C0C6-4900-83C6-DB650C21BB12}" type="parTrans" cxnId="{59932F69-B95E-4B7A-8B54-8D768EBA0E81}">
      <dgm:prSet/>
      <dgm:spPr/>
      <dgm:t>
        <a:bodyPr/>
        <a:lstStyle/>
        <a:p>
          <a:endParaRPr lang="es-MX"/>
        </a:p>
      </dgm:t>
    </dgm:pt>
    <dgm:pt modelId="{98851482-CBE8-4CDD-B5EE-E3DFED20DF01}" type="sibTrans" cxnId="{D307827D-79B4-4A24-83D6-424B70868BBD}">
      <dgm:prSet/>
      <dgm:spPr/>
      <dgm:t>
        <a:bodyPr/>
        <a:lstStyle/>
        <a:p>
          <a:endParaRPr lang="es-MX"/>
        </a:p>
      </dgm:t>
    </dgm:pt>
    <dgm:pt modelId="{92CCFA9C-95E1-4F5F-AFB3-62C357AF762A}" type="parTrans" cxnId="{D307827D-79B4-4A24-83D6-424B70868BBD}">
      <dgm:prSet/>
      <dgm:spPr/>
      <dgm:t>
        <a:bodyPr/>
        <a:lstStyle/>
        <a:p>
          <a:endParaRPr lang="es-MX"/>
        </a:p>
      </dgm:t>
    </dgm:pt>
    <dgm:pt modelId="{BFF0C326-3F28-42EC-AA76-AA453E6F122C}" type="pres">
      <dgm:prSet presAssocID="{8F68F908-B28C-4E3E-A85C-199668B2182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8DB755F-EDA3-476C-AF1F-E63E554C866C}" type="pres">
      <dgm:prSet presAssocID="{3E9D5DAE-354C-418D-9B03-AB2F93A21351}" presName="comp" presStyleCnt="0"/>
      <dgm:spPr/>
    </dgm:pt>
    <dgm:pt modelId="{1E5957E8-CE53-4809-B3C8-204FE3620E74}" type="pres">
      <dgm:prSet presAssocID="{3E9D5DAE-354C-418D-9B03-AB2F93A21351}" presName="box" presStyleLbl="node1" presStyleIdx="0" presStyleCnt="2"/>
      <dgm:spPr/>
      <dgm:t>
        <a:bodyPr/>
        <a:lstStyle/>
        <a:p>
          <a:endParaRPr lang="es-MX"/>
        </a:p>
      </dgm:t>
    </dgm:pt>
    <dgm:pt modelId="{CBB16A32-8500-42C3-92A9-36713CB7614B}" type="pres">
      <dgm:prSet presAssocID="{3E9D5DAE-354C-418D-9B03-AB2F93A21351}" presName="img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MX"/>
        </a:p>
      </dgm:t>
    </dgm:pt>
    <dgm:pt modelId="{9CB4252A-1730-41F9-92D3-59862F963D63}" type="pres">
      <dgm:prSet presAssocID="{3E9D5DAE-354C-418D-9B03-AB2F93A21351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8A086B2-5F83-4F47-A6AF-6D8E1DA38465}" type="pres">
      <dgm:prSet presAssocID="{137776FC-0AF5-4B68-986D-30621C8E2DE3}" presName="spacer" presStyleCnt="0"/>
      <dgm:spPr/>
    </dgm:pt>
    <dgm:pt modelId="{00ECCB1C-A261-4BEF-8C55-24A2EC98091B}" type="pres">
      <dgm:prSet presAssocID="{1CB910B9-3229-42BE-899A-DED30C126512}" presName="comp" presStyleCnt="0"/>
      <dgm:spPr/>
    </dgm:pt>
    <dgm:pt modelId="{A000B53F-CEC4-44D7-929B-B8813CD8D75E}" type="pres">
      <dgm:prSet presAssocID="{1CB910B9-3229-42BE-899A-DED30C126512}" presName="box" presStyleLbl="node1" presStyleIdx="1" presStyleCnt="2"/>
      <dgm:spPr/>
      <dgm:t>
        <a:bodyPr/>
        <a:lstStyle/>
        <a:p>
          <a:endParaRPr lang="es-MX"/>
        </a:p>
      </dgm:t>
    </dgm:pt>
    <dgm:pt modelId="{1BA1048B-C164-4032-9CBD-0389712D6C07}" type="pres">
      <dgm:prSet presAssocID="{1CB910B9-3229-42BE-899A-DED30C126512}" presName="img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es-MX"/>
        </a:p>
      </dgm:t>
    </dgm:pt>
    <dgm:pt modelId="{71E067AA-7767-4A2C-9D18-2A7AD2C8ACD1}" type="pres">
      <dgm:prSet presAssocID="{1CB910B9-3229-42BE-899A-DED30C126512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198DB88-DCB7-412C-818E-81AAA55491CA}" type="presOf" srcId="{D97EC5F6-34C5-43EF-9B50-4B0540E020CB}" destId="{9CB4252A-1730-41F9-92D3-59862F963D63}" srcOrd="1" destOrd="1" presId="urn:microsoft.com/office/officeart/2005/8/layout/vList4"/>
    <dgm:cxn modelId="{C9751779-88AC-4382-B99C-A31C97662A3A}" srcId="{1CB910B9-3229-42BE-899A-DED30C126512}" destId="{386E612E-601F-4729-84D8-6DFF861AA194}" srcOrd="0" destOrd="0" parTransId="{7970DBF6-3FAD-45C1-A078-53C103D0ED42}" sibTransId="{FD5947F2-37F8-430D-AF49-B123DFA1781F}"/>
    <dgm:cxn modelId="{D307827D-79B4-4A24-83D6-424B70868BBD}" srcId="{3E9D5DAE-354C-418D-9B03-AB2F93A21351}" destId="{D97EC5F6-34C5-43EF-9B50-4B0540E020CB}" srcOrd="0" destOrd="0" parTransId="{92CCFA9C-95E1-4F5F-AFB3-62C357AF762A}" sibTransId="{98851482-CBE8-4CDD-B5EE-E3DFED20DF01}"/>
    <dgm:cxn modelId="{C4A2E05D-F43E-46EC-9EEB-B5297B2EA9B9}" type="presOf" srcId="{3E9D5DAE-354C-418D-9B03-AB2F93A21351}" destId="{1E5957E8-CE53-4809-B3C8-204FE3620E74}" srcOrd="0" destOrd="0" presId="urn:microsoft.com/office/officeart/2005/8/layout/vList4"/>
    <dgm:cxn modelId="{59932F69-B95E-4B7A-8B54-8D768EBA0E81}" srcId="{8F68F908-B28C-4E3E-A85C-199668B21827}" destId="{3E9D5DAE-354C-418D-9B03-AB2F93A21351}" srcOrd="0" destOrd="0" parTransId="{11ACAB54-C0C6-4900-83C6-DB650C21BB12}" sibTransId="{137776FC-0AF5-4B68-986D-30621C8E2DE3}"/>
    <dgm:cxn modelId="{CFCC99DA-ECAE-46B8-80E9-E2C98E4B1108}" srcId="{8F68F908-B28C-4E3E-A85C-199668B21827}" destId="{1CB910B9-3229-42BE-899A-DED30C126512}" srcOrd="1" destOrd="0" parTransId="{2FB70D21-3CFE-4B4C-B806-C1995877A84A}" sibTransId="{501A0809-CA33-4D56-BB35-781144687144}"/>
    <dgm:cxn modelId="{DC323B3F-4874-4CDE-B18C-0329FA5EC7D3}" type="presOf" srcId="{1CB910B9-3229-42BE-899A-DED30C126512}" destId="{71E067AA-7767-4A2C-9D18-2A7AD2C8ACD1}" srcOrd="1" destOrd="0" presId="urn:microsoft.com/office/officeart/2005/8/layout/vList4"/>
    <dgm:cxn modelId="{C9AFD46D-74EE-4340-AB56-A3C0897456E6}" type="presOf" srcId="{3E9D5DAE-354C-418D-9B03-AB2F93A21351}" destId="{9CB4252A-1730-41F9-92D3-59862F963D63}" srcOrd="1" destOrd="0" presId="urn:microsoft.com/office/officeart/2005/8/layout/vList4"/>
    <dgm:cxn modelId="{3F1367BA-1FDB-408F-BE66-FA689BBFE5B4}" type="presOf" srcId="{1CB910B9-3229-42BE-899A-DED30C126512}" destId="{A000B53F-CEC4-44D7-929B-B8813CD8D75E}" srcOrd="0" destOrd="0" presId="urn:microsoft.com/office/officeart/2005/8/layout/vList4"/>
    <dgm:cxn modelId="{8E2D842D-6E3F-4B79-9AB0-837196A26A9C}" type="presOf" srcId="{386E612E-601F-4729-84D8-6DFF861AA194}" destId="{71E067AA-7767-4A2C-9D18-2A7AD2C8ACD1}" srcOrd="1" destOrd="1" presId="urn:microsoft.com/office/officeart/2005/8/layout/vList4"/>
    <dgm:cxn modelId="{A9A51781-1835-49F1-882E-AAEEE65ABCD4}" type="presOf" srcId="{386E612E-601F-4729-84D8-6DFF861AA194}" destId="{A000B53F-CEC4-44D7-929B-B8813CD8D75E}" srcOrd="0" destOrd="1" presId="urn:microsoft.com/office/officeart/2005/8/layout/vList4"/>
    <dgm:cxn modelId="{B9180F4C-6857-47D7-80B1-4DC41C7EBEC9}" type="presOf" srcId="{D97EC5F6-34C5-43EF-9B50-4B0540E020CB}" destId="{1E5957E8-CE53-4809-B3C8-204FE3620E74}" srcOrd="0" destOrd="1" presId="urn:microsoft.com/office/officeart/2005/8/layout/vList4"/>
    <dgm:cxn modelId="{833667DC-9135-42B6-A4BB-9083C86ADD5D}" type="presOf" srcId="{8F68F908-B28C-4E3E-A85C-199668B21827}" destId="{BFF0C326-3F28-42EC-AA76-AA453E6F122C}" srcOrd="0" destOrd="0" presId="urn:microsoft.com/office/officeart/2005/8/layout/vList4"/>
    <dgm:cxn modelId="{A4E68C59-09EE-4EC1-B848-892CE570958A}" type="presParOf" srcId="{BFF0C326-3F28-42EC-AA76-AA453E6F122C}" destId="{A8DB755F-EDA3-476C-AF1F-E63E554C866C}" srcOrd="0" destOrd="0" presId="urn:microsoft.com/office/officeart/2005/8/layout/vList4"/>
    <dgm:cxn modelId="{5AC551EE-4AE2-439A-B061-2D2D0C4209C5}" type="presParOf" srcId="{A8DB755F-EDA3-476C-AF1F-E63E554C866C}" destId="{1E5957E8-CE53-4809-B3C8-204FE3620E74}" srcOrd="0" destOrd="0" presId="urn:microsoft.com/office/officeart/2005/8/layout/vList4"/>
    <dgm:cxn modelId="{014E7BFC-B552-472A-95AD-4C93A14674A4}" type="presParOf" srcId="{A8DB755F-EDA3-476C-AF1F-E63E554C866C}" destId="{CBB16A32-8500-42C3-92A9-36713CB7614B}" srcOrd="1" destOrd="0" presId="urn:microsoft.com/office/officeart/2005/8/layout/vList4"/>
    <dgm:cxn modelId="{BE49216B-308B-4A9F-B11C-753220DE86C7}" type="presParOf" srcId="{A8DB755F-EDA3-476C-AF1F-E63E554C866C}" destId="{9CB4252A-1730-41F9-92D3-59862F963D63}" srcOrd="2" destOrd="0" presId="urn:microsoft.com/office/officeart/2005/8/layout/vList4"/>
    <dgm:cxn modelId="{5F1C6AE6-E06F-4DDE-93CD-1B372D138D3A}" type="presParOf" srcId="{BFF0C326-3F28-42EC-AA76-AA453E6F122C}" destId="{D8A086B2-5F83-4F47-A6AF-6D8E1DA38465}" srcOrd="1" destOrd="0" presId="urn:microsoft.com/office/officeart/2005/8/layout/vList4"/>
    <dgm:cxn modelId="{C54C6262-F3E5-4510-8DBD-48737C0C9D04}" type="presParOf" srcId="{BFF0C326-3F28-42EC-AA76-AA453E6F122C}" destId="{00ECCB1C-A261-4BEF-8C55-24A2EC98091B}" srcOrd="2" destOrd="0" presId="urn:microsoft.com/office/officeart/2005/8/layout/vList4"/>
    <dgm:cxn modelId="{B3D2F847-4C61-46A6-9BD3-F595DFBA63A6}" type="presParOf" srcId="{00ECCB1C-A261-4BEF-8C55-24A2EC98091B}" destId="{A000B53F-CEC4-44D7-929B-B8813CD8D75E}" srcOrd="0" destOrd="0" presId="urn:microsoft.com/office/officeart/2005/8/layout/vList4"/>
    <dgm:cxn modelId="{ABCC7CA2-C499-47E9-AFF6-8001A4FA786C}" type="presParOf" srcId="{00ECCB1C-A261-4BEF-8C55-24A2EC98091B}" destId="{1BA1048B-C164-4032-9CBD-0389712D6C07}" srcOrd="1" destOrd="0" presId="urn:microsoft.com/office/officeart/2005/8/layout/vList4"/>
    <dgm:cxn modelId="{ACBA86A6-E484-4E9D-9327-F6BCAE360B0C}" type="presParOf" srcId="{00ECCB1C-A261-4BEF-8C55-24A2EC98091B}" destId="{71E067AA-7767-4A2C-9D18-2A7AD2C8ACD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039D624-68A2-4069-9C74-D49A5C2CAB3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1955485-2575-48A4-AC5C-97AADDFBD9CE}">
      <dgm:prSet phldrT="[Texto]"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s-ES" sz="1800" b="1" dirty="0" smtClean="0"/>
            <a:t>1.- </a:t>
          </a:r>
          <a:endParaRPr lang="es-ES" sz="1800" b="1" dirty="0"/>
        </a:p>
      </dgm:t>
    </dgm:pt>
    <dgm:pt modelId="{A94C0BE6-6813-418B-B124-2AE3ACA42034}" type="parTrans" cxnId="{EB292EF4-E4D2-4270-BEC0-B999E9E5BC20}">
      <dgm:prSet/>
      <dgm:spPr/>
      <dgm:t>
        <a:bodyPr/>
        <a:lstStyle/>
        <a:p>
          <a:endParaRPr lang="es-ES" sz="1800"/>
        </a:p>
      </dgm:t>
    </dgm:pt>
    <dgm:pt modelId="{ABFC5321-328B-46A8-859D-698260AE245B}" type="sibTrans" cxnId="{EB292EF4-E4D2-4270-BEC0-B999E9E5BC20}">
      <dgm:prSet/>
      <dgm:spPr/>
      <dgm:t>
        <a:bodyPr/>
        <a:lstStyle/>
        <a:p>
          <a:endParaRPr lang="es-ES" sz="1800"/>
        </a:p>
      </dgm:t>
    </dgm:pt>
    <dgm:pt modelId="{10CA295F-EBF0-458E-8F2D-0DB2D3CC7958}">
      <dgm:prSet phldrT="[Texto]"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s-ES" sz="1800" b="1" dirty="0" smtClean="0"/>
            <a:t>2.-</a:t>
          </a:r>
        </a:p>
      </dgm:t>
    </dgm:pt>
    <dgm:pt modelId="{6A44D0A2-2BC7-45A5-B202-1D94186EB8B8}" type="parTrans" cxnId="{EDC086A5-2644-4C4F-92E4-80F3052C40A5}">
      <dgm:prSet/>
      <dgm:spPr/>
      <dgm:t>
        <a:bodyPr/>
        <a:lstStyle/>
        <a:p>
          <a:endParaRPr lang="es-ES" sz="1800"/>
        </a:p>
      </dgm:t>
    </dgm:pt>
    <dgm:pt modelId="{E780E308-F371-469D-AEA9-65C2EA18B81D}" type="sibTrans" cxnId="{EDC086A5-2644-4C4F-92E4-80F3052C40A5}">
      <dgm:prSet/>
      <dgm:spPr/>
      <dgm:t>
        <a:bodyPr/>
        <a:lstStyle/>
        <a:p>
          <a:endParaRPr lang="es-ES" sz="1800"/>
        </a:p>
      </dgm:t>
    </dgm:pt>
    <dgm:pt modelId="{910086EC-34D9-4D26-881A-701A10D455EF}">
      <dgm:prSet phldrT="[Texto]"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s-ES" sz="1800" b="1" dirty="0" smtClean="0"/>
            <a:t>3.-</a:t>
          </a:r>
        </a:p>
      </dgm:t>
    </dgm:pt>
    <dgm:pt modelId="{D921D149-B8CD-4B07-8957-64D659DB5DE4}" type="parTrans" cxnId="{D60E4777-97AA-4F12-B0C2-B45AFE1DD15C}">
      <dgm:prSet/>
      <dgm:spPr/>
      <dgm:t>
        <a:bodyPr/>
        <a:lstStyle/>
        <a:p>
          <a:endParaRPr lang="es-ES" sz="1800"/>
        </a:p>
      </dgm:t>
    </dgm:pt>
    <dgm:pt modelId="{E5271AFF-9A17-42FA-9B49-43269346AFA8}" type="sibTrans" cxnId="{D60E4777-97AA-4F12-B0C2-B45AFE1DD15C}">
      <dgm:prSet/>
      <dgm:spPr/>
      <dgm:t>
        <a:bodyPr/>
        <a:lstStyle/>
        <a:p>
          <a:endParaRPr lang="es-ES" sz="1800"/>
        </a:p>
      </dgm:t>
    </dgm:pt>
    <dgm:pt modelId="{0F82D997-C20A-4217-B7B4-1344576E2455}">
      <dgm:prSet custT="1"/>
      <dgm:spPr>
        <a:solidFill>
          <a:schemeClr val="accent4">
            <a:alpha val="9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s-ES" sz="1800" dirty="0" smtClean="0">
              <a:solidFill>
                <a:schemeClr val="bg1"/>
              </a:solidFill>
            </a:rPr>
            <a:t>Todas las escuelas brindan el servicio educativo los días acordados en el calendario escolar.</a:t>
          </a:r>
          <a:endParaRPr lang="es-ES" sz="1800" dirty="0">
            <a:solidFill>
              <a:schemeClr val="bg1"/>
            </a:solidFill>
          </a:endParaRPr>
        </a:p>
      </dgm:t>
    </dgm:pt>
    <dgm:pt modelId="{EFAA82C8-87A7-44FB-80D3-4030CDB205BB}" type="parTrans" cxnId="{4093D622-6CB1-4179-B2ED-6393DEA3522A}">
      <dgm:prSet/>
      <dgm:spPr/>
      <dgm:t>
        <a:bodyPr/>
        <a:lstStyle/>
        <a:p>
          <a:endParaRPr lang="es-ES" sz="1800"/>
        </a:p>
      </dgm:t>
    </dgm:pt>
    <dgm:pt modelId="{929BFEDB-33F9-4E6C-8C7E-DA2FC5B5FB1D}" type="sibTrans" cxnId="{4093D622-6CB1-4179-B2ED-6393DEA3522A}">
      <dgm:prSet/>
      <dgm:spPr/>
      <dgm:t>
        <a:bodyPr/>
        <a:lstStyle/>
        <a:p>
          <a:endParaRPr lang="es-ES" sz="1800"/>
        </a:p>
      </dgm:t>
    </dgm:pt>
    <dgm:pt modelId="{D096DCE7-0538-48E8-B09C-EF668133714B}">
      <dgm:prSet custT="1"/>
      <dgm:spPr>
        <a:solidFill>
          <a:schemeClr val="accent4">
            <a:alpha val="9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s-ES" sz="1800" dirty="0" smtClean="0">
              <a:solidFill>
                <a:schemeClr val="bg1"/>
              </a:solidFill>
            </a:rPr>
            <a:t>Todos los grupos disponen de maestros</a:t>
          </a:r>
          <a:r>
            <a:rPr lang="es-ES" sz="2000" dirty="0" smtClean="0">
              <a:solidFill>
                <a:schemeClr val="bg1"/>
              </a:solidFill>
            </a:rPr>
            <a:t>.</a:t>
          </a:r>
          <a:endParaRPr lang="es-ES" sz="2000" dirty="0">
            <a:solidFill>
              <a:schemeClr val="bg1"/>
            </a:solidFill>
          </a:endParaRPr>
        </a:p>
      </dgm:t>
    </dgm:pt>
    <dgm:pt modelId="{DB20372D-D607-4BF5-AF2D-56AF56313B17}" type="parTrans" cxnId="{B69320DD-8D1B-4F97-9B04-62E94E19E4BA}">
      <dgm:prSet/>
      <dgm:spPr/>
      <dgm:t>
        <a:bodyPr/>
        <a:lstStyle/>
        <a:p>
          <a:endParaRPr lang="es-ES"/>
        </a:p>
      </dgm:t>
    </dgm:pt>
    <dgm:pt modelId="{24D96453-F1EA-4806-919F-FC8781E16F01}" type="sibTrans" cxnId="{B69320DD-8D1B-4F97-9B04-62E94E19E4BA}">
      <dgm:prSet/>
      <dgm:spPr/>
      <dgm:t>
        <a:bodyPr/>
        <a:lstStyle/>
        <a:p>
          <a:endParaRPr lang="es-ES"/>
        </a:p>
      </dgm:t>
    </dgm:pt>
    <dgm:pt modelId="{44A0EBC9-D9AC-49F6-A88A-90D390BB6606}">
      <dgm:prSet custT="1"/>
      <dgm:spPr>
        <a:solidFill>
          <a:schemeClr val="accent4">
            <a:alpha val="9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s-ES" sz="1800" dirty="0" smtClean="0">
              <a:solidFill>
                <a:schemeClr val="bg1"/>
              </a:solidFill>
            </a:rPr>
            <a:t>Todos los maestros inician puntuales sus clases.</a:t>
          </a:r>
          <a:r>
            <a:rPr lang="es-ES" sz="1400" dirty="0" smtClean="0">
              <a:solidFill>
                <a:schemeClr val="bg1"/>
              </a:solidFill>
            </a:rPr>
            <a:t>	</a:t>
          </a:r>
          <a:endParaRPr lang="es-ES" sz="1400" dirty="0">
            <a:solidFill>
              <a:schemeClr val="bg1"/>
            </a:solidFill>
          </a:endParaRPr>
        </a:p>
      </dgm:t>
    </dgm:pt>
    <dgm:pt modelId="{F942AED1-5064-4977-B231-EF4A0CAA3567}" type="parTrans" cxnId="{F1F18E74-5CD6-41EB-B69D-C049BF65CA1D}">
      <dgm:prSet/>
      <dgm:spPr/>
      <dgm:t>
        <a:bodyPr/>
        <a:lstStyle/>
        <a:p>
          <a:endParaRPr lang="es-ES"/>
        </a:p>
      </dgm:t>
    </dgm:pt>
    <dgm:pt modelId="{E3D5C89E-0807-4312-9E81-90DB81520EFC}" type="sibTrans" cxnId="{F1F18E74-5CD6-41EB-B69D-C049BF65CA1D}">
      <dgm:prSet/>
      <dgm:spPr/>
      <dgm:t>
        <a:bodyPr/>
        <a:lstStyle/>
        <a:p>
          <a:endParaRPr lang="es-ES"/>
        </a:p>
      </dgm:t>
    </dgm:pt>
    <dgm:pt modelId="{5EF05FAD-9F5A-4A41-AB52-26BBFA38A432}">
      <dgm:prSet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s-ES" b="1" dirty="0" smtClean="0"/>
            <a:t>4.-</a:t>
          </a:r>
          <a:endParaRPr lang="es-ES" b="1" dirty="0"/>
        </a:p>
      </dgm:t>
    </dgm:pt>
    <dgm:pt modelId="{5CA6BC14-78AC-463F-B874-19A978F60FC0}" type="parTrans" cxnId="{B9166EC1-F52C-4A02-816B-AE31761700CB}">
      <dgm:prSet/>
      <dgm:spPr/>
      <dgm:t>
        <a:bodyPr/>
        <a:lstStyle/>
        <a:p>
          <a:endParaRPr lang="es-ES"/>
        </a:p>
      </dgm:t>
    </dgm:pt>
    <dgm:pt modelId="{450D43A8-F2D7-4251-9FCF-A1D04C6C6CC5}" type="sibTrans" cxnId="{B9166EC1-F52C-4A02-816B-AE31761700CB}">
      <dgm:prSet/>
      <dgm:spPr/>
      <dgm:t>
        <a:bodyPr/>
        <a:lstStyle/>
        <a:p>
          <a:endParaRPr lang="es-ES"/>
        </a:p>
      </dgm:t>
    </dgm:pt>
    <dgm:pt modelId="{165B2B4C-6E7C-4008-9D60-1EB5384A3E2A}">
      <dgm:prSet custT="1"/>
      <dgm:spPr>
        <a:solidFill>
          <a:schemeClr val="accent4">
            <a:alpha val="9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s-ES" sz="1800" dirty="0" smtClean="0">
              <a:solidFill>
                <a:schemeClr val="bg1"/>
              </a:solidFill>
            </a:rPr>
            <a:t>Todos los alumnos asisten puntuales a sus clases.</a:t>
          </a:r>
          <a:endParaRPr lang="es-ES" sz="1800" dirty="0">
            <a:solidFill>
              <a:schemeClr val="bg1"/>
            </a:solidFill>
          </a:endParaRPr>
        </a:p>
      </dgm:t>
    </dgm:pt>
    <dgm:pt modelId="{50F970D9-FFDD-48A3-A8AA-C364BA0C10EF}" type="parTrans" cxnId="{2250C2DF-3ABE-4F4A-A9C3-8D2557FDB0BC}">
      <dgm:prSet/>
      <dgm:spPr/>
      <dgm:t>
        <a:bodyPr/>
        <a:lstStyle/>
        <a:p>
          <a:endParaRPr lang="es-ES"/>
        </a:p>
      </dgm:t>
    </dgm:pt>
    <dgm:pt modelId="{319AC9C6-309F-4364-B2A8-BEBD08B10228}" type="sibTrans" cxnId="{2250C2DF-3ABE-4F4A-A9C3-8D2557FDB0BC}">
      <dgm:prSet/>
      <dgm:spPr/>
      <dgm:t>
        <a:bodyPr/>
        <a:lstStyle/>
        <a:p>
          <a:endParaRPr lang="es-ES"/>
        </a:p>
      </dgm:t>
    </dgm:pt>
    <dgm:pt modelId="{23102B14-8038-46FF-B96A-2AB4570F03E1}">
      <dgm:prSet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s-ES" b="1" dirty="0" smtClean="0"/>
            <a:t>5.-</a:t>
          </a:r>
          <a:endParaRPr lang="es-ES" b="1" dirty="0"/>
        </a:p>
      </dgm:t>
    </dgm:pt>
    <dgm:pt modelId="{972892CE-A84B-430A-8D1B-2E1EFD4636F2}" type="parTrans" cxnId="{500177C0-2877-402E-8008-A8E02C982363}">
      <dgm:prSet/>
      <dgm:spPr/>
      <dgm:t>
        <a:bodyPr/>
        <a:lstStyle/>
        <a:p>
          <a:endParaRPr lang="es-ES"/>
        </a:p>
      </dgm:t>
    </dgm:pt>
    <dgm:pt modelId="{547790EC-F9C3-419A-9E09-FAC6199C5C29}" type="sibTrans" cxnId="{500177C0-2877-402E-8008-A8E02C982363}">
      <dgm:prSet/>
      <dgm:spPr/>
      <dgm:t>
        <a:bodyPr/>
        <a:lstStyle/>
        <a:p>
          <a:endParaRPr lang="es-ES"/>
        </a:p>
      </dgm:t>
    </dgm:pt>
    <dgm:pt modelId="{26C400B1-A760-4607-B50B-65415C8BF341}">
      <dgm:prSet custT="1"/>
      <dgm:spPr>
        <a:solidFill>
          <a:schemeClr val="accent4">
            <a:alpha val="9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s-ES" sz="1800" dirty="0" smtClean="0">
              <a:solidFill>
                <a:schemeClr val="bg1"/>
              </a:solidFill>
            </a:rPr>
            <a:t>Materiales a disposición de los alumnos.	</a:t>
          </a:r>
          <a:endParaRPr lang="es-ES" sz="1800" dirty="0">
            <a:solidFill>
              <a:schemeClr val="bg1"/>
            </a:solidFill>
          </a:endParaRPr>
        </a:p>
      </dgm:t>
    </dgm:pt>
    <dgm:pt modelId="{C2A699D0-19BD-4026-BC78-3A66E74CC9B0}" type="parTrans" cxnId="{93669FF5-BCE5-40ED-AB43-1815E580BE12}">
      <dgm:prSet/>
      <dgm:spPr/>
      <dgm:t>
        <a:bodyPr/>
        <a:lstStyle/>
        <a:p>
          <a:endParaRPr lang="es-ES"/>
        </a:p>
      </dgm:t>
    </dgm:pt>
    <dgm:pt modelId="{F3C06D2A-CA7B-44EE-9EBC-EC0F6AFFC2BE}" type="sibTrans" cxnId="{93669FF5-BCE5-40ED-AB43-1815E580BE12}">
      <dgm:prSet/>
      <dgm:spPr/>
      <dgm:t>
        <a:bodyPr/>
        <a:lstStyle/>
        <a:p>
          <a:endParaRPr lang="es-ES"/>
        </a:p>
      </dgm:t>
    </dgm:pt>
    <dgm:pt modelId="{3A15142E-156B-4EF5-B685-7DBF5AFBF6B8}">
      <dgm:prSet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s-ES" b="1" dirty="0" smtClean="0"/>
            <a:t>6.- </a:t>
          </a:r>
          <a:endParaRPr lang="es-ES" b="1" dirty="0"/>
        </a:p>
      </dgm:t>
    </dgm:pt>
    <dgm:pt modelId="{3CFBA247-803B-4E59-BCDA-297788EEA319}" type="parTrans" cxnId="{363B4274-0A3A-47BB-889F-0E254F0B9FDC}">
      <dgm:prSet/>
      <dgm:spPr/>
      <dgm:t>
        <a:bodyPr/>
        <a:lstStyle/>
        <a:p>
          <a:endParaRPr lang="es-ES"/>
        </a:p>
      </dgm:t>
    </dgm:pt>
    <dgm:pt modelId="{4DFBC78D-A9B2-46BD-87EC-52ABD2A9693D}" type="sibTrans" cxnId="{363B4274-0A3A-47BB-889F-0E254F0B9FDC}">
      <dgm:prSet/>
      <dgm:spPr/>
      <dgm:t>
        <a:bodyPr/>
        <a:lstStyle/>
        <a:p>
          <a:endParaRPr lang="es-ES"/>
        </a:p>
      </dgm:t>
    </dgm:pt>
    <dgm:pt modelId="{89DC774B-F9C4-40D2-AF07-B12750C607E7}">
      <dgm:prSet custT="1"/>
      <dgm:spPr>
        <a:solidFill>
          <a:schemeClr val="accent4">
            <a:alpha val="9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s-ES" sz="1800" dirty="0" smtClean="0">
              <a:solidFill>
                <a:schemeClr val="bg1"/>
              </a:solidFill>
            </a:rPr>
            <a:t>Todo el tiempo escolar se ocupa fundamentalmente en actividades de aprendizaje.</a:t>
          </a:r>
          <a:endParaRPr lang="es-ES" sz="1800" dirty="0">
            <a:solidFill>
              <a:schemeClr val="bg1"/>
            </a:solidFill>
          </a:endParaRPr>
        </a:p>
      </dgm:t>
    </dgm:pt>
    <dgm:pt modelId="{3A984E07-4832-43F1-93D2-D70DE11EBC3D}" type="parTrans" cxnId="{8BC493C1-5CAE-4CF8-964D-2F8E66F217A5}">
      <dgm:prSet/>
      <dgm:spPr/>
      <dgm:t>
        <a:bodyPr/>
        <a:lstStyle/>
        <a:p>
          <a:endParaRPr lang="es-ES"/>
        </a:p>
      </dgm:t>
    </dgm:pt>
    <dgm:pt modelId="{355A6F3D-F80D-4EB7-9757-3EC4652F5958}" type="sibTrans" cxnId="{8BC493C1-5CAE-4CF8-964D-2F8E66F217A5}">
      <dgm:prSet/>
      <dgm:spPr/>
      <dgm:t>
        <a:bodyPr/>
        <a:lstStyle/>
        <a:p>
          <a:endParaRPr lang="es-ES"/>
        </a:p>
      </dgm:t>
    </dgm:pt>
    <dgm:pt modelId="{C7088C11-32B9-4B8D-AF64-EFBFF8E69E47}">
      <dgm:prSet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s-ES" b="1" dirty="0" smtClean="0"/>
            <a:t>7.- </a:t>
          </a:r>
          <a:endParaRPr lang="es-ES" b="1" dirty="0"/>
        </a:p>
      </dgm:t>
    </dgm:pt>
    <dgm:pt modelId="{1F375CF3-E345-434E-B7F7-928B7CADCB4F}" type="parTrans" cxnId="{AA4EB99A-0314-44AB-9703-7F9848085CA2}">
      <dgm:prSet/>
      <dgm:spPr/>
      <dgm:t>
        <a:bodyPr/>
        <a:lstStyle/>
        <a:p>
          <a:endParaRPr lang="es-ES"/>
        </a:p>
      </dgm:t>
    </dgm:pt>
    <dgm:pt modelId="{4AA2A4E3-67D6-441C-BD73-513F3D2EBCC1}" type="sibTrans" cxnId="{AA4EB99A-0314-44AB-9703-7F9848085CA2}">
      <dgm:prSet/>
      <dgm:spPr/>
      <dgm:t>
        <a:bodyPr/>
        <a:lstStyle/>
        <a:p>
          <a:endParaRPr lang="es-ES"/>
        </a:p>
      </dgm:t>
    </dgm:pt>
    <dgm:pt modelId="{66635F58-E18A-44A0-8AF1-E054E778D218}">
      <dgm:prSet custT="1"/>
      <dgm:spPr>
        <a:solidFill>
          <a:schemeClr val="accent4">
            <a:alpha val="9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s-ES" sz="1800" dirty="0" smtClean="0">
              <a:solidFill>
                <a:schemeClr val="bg1"/>
              </a:solidFill>
            </a:rPr>
            <a:t>Las actividades que propone el docente logran que todos los alumnos estén involucrados.</a:t>
          </a:r>
          <a:endParaRPr lang="es-ES" sz="1800" dirty="0">
            <a:solidFill>
              <a:schemeClr val="bg1"/>
            </a:solidFill>
          </a:endParaRPr>
        </a:p>
      </dgm:t>
    </dgm:pt>
    <dgm:pt modelId="{0E2A224A-8D73-4C9C-98C6-C27A8790F773}" type="parTrans" cxnId="{CF60166E-F5FD-4742-8CCE-ED5E6E06EFC5}">
      <dgm:prSet/>
      <dgm:spPr/>
      <dgm:t>
        <a:bodyPr/>
        <a:lstStyle/>
        <a:p>
          <a:endParaRPr lang="es-ES"/>
        </a:p>
      </dgm:t>
    </dgm:pt>
    <dgm:pt modelId="{052B7FCF-E93F-4BFB-AD5C-B912C4D190C6}" type="sibTrans" cxnId="{CF60166E-F5FD-4742-8CCE-ED5E6E06EFC5}">
      <dgm:prSet/>
      <dgm:spPr/>
      <dgm:t>
        <a:bodyPr/>
        <a:lstStyle/>
        <a:p>
          <a:endParaRPr lang="es-ES"/>
        </a:p>
      </dgm:t>
    </dgm:pt>
    <dgm:pt modelId="{CA8FDDE0-4C19-4179-8CD4-C01CADFA084B}">
      <dgm:prSet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s-ES" b="1" dirty="0" smtClean="0"/>
            <a:t>8.-</a:t>
          </a:r>
          <a:endParaRPr lang="es-ES" b="1" dirty="0"/>
        </a:p>
      </dgm:t>
    </dgm:pt>
    <dgm:pt modelId="{7E2A1459-BA00-4880-AE62-C17F678C038B}" type="parTrans" cxnId="{0F7AD69B-8389-4CBA-8BF9-ED354BDD044B}">
      <dgm:prSet/>
      <dgm:spPr/>
      <dgm:t>
        <a:bodyPr/>
        <a:lstStyle/>
        <a:p>
          <a:endParaRPr lang="es-ES"/>
        </a:p>
      </dgm:t>
    </dgm:pt>
    <dgm:pt modelId="{4FB6C479-2F38-426E-AA9C-84B326E6D5C9}" type="sibTrans" cxnId="{0F7AD69B-8389-4CBA-8BF9-ED354BDD044B}">
      <dgm:prSet/>
      <dgm:spPr/>
      <dgm:t>
        <a:bodyPr/>
        <a:lstStyle/>
        <a:p>
          <a:endParaRPr lang="es-ES"/>
        </a:p>
      </dgm:t>
    </dgm:pt>
    <dgm:pt modelId="{EB7FD0F9-9CEE-4383-B751-6AC7B46261EA}">
      <dgm:prSet custT="1"/>
      <dgm:spPr>
        <a:solidFill>
          <a:schemeClr val="accent4">
            <a:alpha val="9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s-ES" sz="1800" dirty="0" smtClean="0">
              <a:solidFill>
                <a:schemeClr val="bg1"/>
              </a:solidFill>
            </a:rPr>
            <a:t>Todos los alumnos consolidan su dominio en la lectura, escritura y las matemáticas de acuerdo con su grado educativo.</a:t>
          </a:r>
          <a:endParaRPr lang="es-ES" sz="1800" dirty="0">
            <a:solidFill>
              <a:schemeClr val="bg1"/>
            </a:solidFill>
          </a:endParaRPr>
        </a:p>
      </dgm:t>
    </dgm:pt>
    <dgm:pt modelId="{EA0D70E4-991E-4647-85AA-BDCB8542C279}" type="parTrans" cxnId="{9067D8AD-C66A-46CE-AEF7-9ED5D36DE683}">
      <dgm:prSet/>
      <dgm:spPr/>
      <dgm:t>
        <a:bodyPr/>
        <a:lstStyle/>
        <a:p>
          <a:endParaRPr lang="es-ES"/>
        </a:p>
      </dgm:t>
    </dgm:pt>
    <dgm:pt modelId="{F9F93081-AE9A-4D5C-BF55-8A86E5952AAB}" type="sibTrans" cxnId="{9067D8AD-C66A-46CE-AEF7-9ED5D36DE683}">
      <dgm:prSet/>
      <dgm:spPr/>
      <dgm:t>
        <a:bodyPr/>
        <a:lstStyle/>
        <a:p>
          <a:endParaRPr lang="es-ES"/>
        </a:p>
      </dgm:t>
    </dgm:pt>
    <dgm:pt modelId="{EE1BF27E-DCFF-4988-94CB-4202F7B4683F}" type="pres">
      <dgm:prSet presAssocID="{4039D624-68A2-4069-9C74-D49A5C2CAB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1F16707-7B76-4953-AB09-674741E9BB7D}" type="pres">
      <dgm:prSet presAssocID="{21955485-2575-48A4-AC5C-97AADDFBD9CE}" presName="composite" presStyleCnt="0"/>
      <dgm:spPr/>
    </dgm:pt>
    <dgm:pt modelId="{8F9B0D68-7E56-46A9-9E9C-EA4492F57B57}" type="pres">
      <dgm:prSet presAssocID="{21955485-2575-48A4-AC5C-97AADDFBD9CE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5B45C34-0175-4B33-86F5-40349D263D6B}" type="pres">
      <dgm:prSet presAssocID="{21955485-2575-48A4-AC5C-97AADDFBD9CE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A7E89A-6730-4B12-B942-DFADC334BF51}" type="pres">
      <dgm:prSet presAssocID="{ABFC5321-328B-46A8-859D-698260AE245B}" presName="sp" presStyleCnt="0"/>
      <dgm:spPr/>
    </dgm:pt>
    <dgm:pt modelId="{C884A057-CAAC-441A-94FD-7F697D65411D}" type="pres">
      <dgm:prSet presAssocID="{10CA295F-EBF0-458E-8F2D-0DB2D3CC7958}" presName="composite" presStyleCnt="0"/>
      <dgm:spPr/>
    </dgm:pt>
    <dgm:pt modelId="{E930DF6A-FC5A-48C4-974E-7730C803E417}" type="pres">
      <dgm:prSet presAssocID="{10CA295F-EBF0-458E-8F2D-0DB2D3CC7958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0FDE55-F746-4B6B-B889-79B84737DA44}" type="pres">
      <dgm:prSet presAssocID="{10CA295F-EBF0-458E-8F2D-0DB2D3CC7958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98BD2D-1480-4D3E-84E0-C061CED8E26C}" type="pres">
      <dgm:prSet presAssocID="{E780E308-F371-469D-AEA9-65C2EA18B81D}" presName="sp" presStyleCnt="0"/>
      <dgm:spPr/>
    </dgm:pt>
    <dgm:pt modelId="{C4853DA8-C235-4486-933C-27B319550783}" type="pres">
      <dgm:prSet presAssocID="{910086EC-34D9-4D26-881A-701A10D455EF}" presName="composite" presStyleCnt="0"/>
      <dgm:spPr/>
    </dgm:pt>
    <dgm:pt modelId="{845507CF-26C6-4D58-8BA8-4CB48438E1BB}" type="pres">
      <dgm:prSet presAssocID="{910086EC-34D9-4D26-881A-701A10D455EF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7F08B2-8F3C-4E5D-B6F0-87DFCF2DC669}" type="pres">
      <dgm:prSet presAssocID="{910086EC-34D9-4D26-881A-701A10D455EF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B8BE61-8456-44FD-B941-4ED6D0F31E81}" type="pres">
      <dgm:prSet presAssocID="{E5271AFF-9A17-42FA-9B49-43269346AFA8}" presName="sp" presStyleCnt="0"/>
      <dgm:spPr/>
    </dgm:pt>
    <dgm:pt modelId="{DCABB286-B417-4002-AC8E-59169391E884}" type="pres">
      <dgm:prSet presAssocID="{5EF05FAD-9F5A-4A41-AB52-26BBFA38A432}" presName="composite" presStyleCnt="0"/>
      <dgm:spPr/>
    </dgm:pt>
    <dgm:pt modelId="{93157201-DB84-495D-8E98-ED0C014D7EEF}" type="pres">
      <dgm:prSet presAssocID="{5EF05FAD-9F5A-4A41-AB52-26BBFA38A432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D3837B-4BC4-441F-84C3-4F245C9C4754}" type="pres">
      <dgm:prSet presAssocID="{5EF05FAD-9F5A-4A41-AB52-26BBFA38A432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8EC1AB-C9A0-4883-8C9F-C26DFD19CC65}" type="pres">
      <dgm:prSet presAssocID="{450D43A8-F2D7-4251-9FCF-A1D04C6C6CC5}" presName="sp" presStyleCnt="0"/>
      <dgm:spPr/>
    </dgm:pt>
    <dgm:pt modelId="{C2EB2E0E-2729-4F1D-89DC-EDE571AFEE8B}" type="pres">
      <dgm:prSet presAssocID="{23102B14-8038-46FF-B96A-2AB4570F03E1}" presName="composite" presStyleCnt="0"/>
      <dgm:spPr/>
    </dgm:pt>
    <dgm:pt modelId="{78A5DE68-92EE-4F42-B659-D5457DE697E7}" type="pres">
      <dgm:prSet presAssocID="{23102B14-8038-46FF-B96A-2AB4570F03E1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6719D39-F3FB-44F2-A1E1-0DC919BD980B}" type="pres">
      <dgm:prSet presAssocID="{23102B14-8038-46FF-B96A-2AB4570F03E1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EBF3EF-3CCE-471F-A8DE-B83616FD2100}" type="pres">
      <dgm:prSet presAssocID="{547790EC-F9C3-419A-9E09-FAC6199C5C29}" presName="sp" presStyleCnt="0"/>
      <dgm:spPr/>
    </dgm:pt>
    <dgm:pt modelId="{070F9F63-654B-4F12-A11A-E1734F97D52E}" type="pres">
      <dgm:prSet presAssocID="{3A15142E-156B-4EF5-B685-7DBF5AFBF6B8}" presName="composite" presStyleCnt="0"/>
      <dgm:spPr/>
    </dgm:pt>
    <dgm:pt modelId="{F2928EAD-66E0-41ED-A450-6A01C208AAD1}" type="pres">
      <dgm:prSet presAssocID="{3A15142E-156B-4EF5-B685-7DBF5AFBF6B8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D3D3668-1688-482F-AD40-1F17053BB4C7}" type="pres">
      <dgm:prSet presAssocID="{3A15142E-156B-4EF5-B685-7DBF5AFBF6B8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3F4978-778D-4850-AF67-B6F286F916AC}" type="pres">
      <dgm:prSet presAssocID="{4DFBC78D-A9B2-46BD-87EC-52ABD2A9693D}" presName="sp" presStyleCnt="0"/>
      <dgm:spPr/>
    </dgm:pt>
    <dgm:pt modelId="{D357E083-85C3-4A04-B427-F0FEA15FBE44}" type="pres">
      <dgm:prSet presAssocID="{C7088C11-32B9-4B8D-AF64-EFBFF8E69E47}" presName="composite" presStyleCnt="0"/>
      <dgm:spPr/>
    </dgm:pt>
    <dgm:pt modelId="{AF579600-D8E8-484A-9628-2EBC889DA29D}" type="pres">
      <dgm:prSet presAssocID="{C7088C11-32B9-4B8D-AF64-EFBFF8E69E47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E84352-D3D4-45E0-AB7C-52D9876AE8F1}" type="pres">
      <dgm:prSet presAssocID="{C7088C11-32B9-4B8D-AF64-EFBFF8E69E47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5FE523-56E1-48B9-915C-FA809EEED015}" type="pres">
      <dgm:prSet presAssocID="{4AA2A4E3-67D6-441C-BD73-513F3D2EBCC1}" presName="sp" presStyleCnt="0"/>
      <dgm:spPr/>
    </dgm:pt>
    <dgm:pt modelId="{9509F18B-FECA-4C7D-9C28-117F9DE2B941}" type="pres">
      <dgm:prSet presAssocID="{CA8FDDE0-4C19-4179-8CD4-C01CADFA084B}" presName="composite" presStyleCnt="0"/>
      <dgm:spPr/>
    </dgm:pt>
    <dgm:pt modelId="{BD54E1BF-5B94-4D6B-9638-61D80C1D420F}" type="pres">
      <dgm:prSet presAssocID="{CA8FDDE0-4C19-4179-8CD4-C01CADFA084B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A2B63BA-E5F1-41FB-A344-055752E52B98}" type="pres">
      <dgm:prSet presAssocID="{CA8FDDE0-4C19-4179-8CD4-C01CADFA084B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1F18E74-5CD6-41EB-B69D-C049BF65CA1D}" srcId="{910086EC-34D9-4D26-881A-701A10D455EF}" destId="{44A0EBC9-D9AC-49F6-A88A-90D390BB6606}" srcOrd="0" destOrd="0" parTransId="{F942AED1-5064-4977-B231-EF4A0CAA3567}" sibTransId="{E3D5C89E-0807-4312-9E81-90DB81520EFC}"/>
    <dgm:cxn modelId="{4093D622-6CB1-4179-B2ED-6393DEA3522A}" srcId="{21955485-2575-48A4-AC5C-97AADDFBD9CE}" destId="{0F82D997-C20A-4217-B7B4-1344576E2455}" srcOrd="0" destOrd="0" parTransId="{EFAA82C8-87A7-44FB-80D3-4030CDB205BB}" sibTransId="{929BFEDB-33F9-4E6C-8C7E-DA2FC5B5FB1D}"/>
    <dgm:cxn modelId="{2250C2DF-3ABE-4F4A-A9C3-8D2557FDB0BC}" srcId="{5EF05FAD-9F5A-4A41-AB52-26BBFA38A432}" destId="{165B2B4C-6E7C-4008-9D60-1EB5384A3E2A}" srcOrd="0" destOrd="0" parTransId="{50F970D9-FFDD-48A3-A8AA-C364BA0C10EF}" sibTransId="{319AC9C6-309F-4364-B2A8-BEBD08B10228}"/>
    <dgm:cxn modelId="{BB940DE9-DA93-48FB-88BA-72EC221FB405}" type="presOf" srcId="{44A0EBC9-D9AC-49F6-A88A-90D390BB6606}" destId="{A37F08B2-8F3C-4E5D-B6F0-87DFCF2DC669}" srcOrd="0" destOrd="0" presId="urn:microsoft.com/office/officeart/2005/8/layout/chevron2"/>
    <dgm:cxn modelId="{61397408-C1ED-47BC-A7DF-E77DFF8FAC4B}" type="presOf" srcId="{4039D624-68A2-4069-9C74-D49A5C2CAB3D}" destId="{EE1BF27E-DCFF-4988-94CB-4202F7B4683F}" srcOrd="0" destOrd="0" presId="urn:microsoft.com/office/officeart/2005/8/layout/chevron2"/>
    <dgm:cxn modelId="{F63500F9-68EE-4B9A-8BDD-B1699A23DDF3}" type="presOf" srcId="{21955485-2575-48A4-AC5C-97AADDFBD9CE}" destId="{8F9B0D68-7E56-46A9-9E9C-EA4492F57B57}" srcOrd="0" destOrd="0" presId="urn:microsoft.com/office/officeart/2005/8/layout/chevron2"/>
    <dgm:cxn modelId="{B5A84AF0-5BF1-4C44-9289-4758606ADC9E}" type="presOf" srcId="{3A15142E-156B-4EF5-B685-7DBF5AFBF6B8}" destId="{F2928EAD-66E0-41ED-A450-6A01C208AAD1}" srcOrd="0" destOrd="0" presId="urn:microsoft.com/office/officeart/2005/8/layout/chevron2"/>
    <dgm:cxn modelId="{CF60166E-F5FD-4742-8CCE-ED5E6E06EFC5}" srcId="{C7088C11-32B9-4B8D-AF64-EFBFF8E69E47}" destId="{66635F58-E18A-44A0-8AF1-E054E778D218}" srcOrd="0" destOrd="0" parTransId="{0E2A224A-8D73-4C9C-98C6-C27A8790F773}" sibTransId="{052B7FCF-E93F-4BFB-AD5C-B912C4D190C6}"/>
    <dgm:cxn modelId="{846A4FB7-E5A2-414C-A37E-6F161D7E1348}" type="presOf" srcId="{CA8FDDE0-4C19-4179-8CD4-C01CADFA084B}" destId="{BD54E1BF-5B94-4D6B-9638-61D80C1D420F}" srcOrd="0" destOrd="0" presId="urn:microsoft.com/office/officeart/2005/8/layout/chevron2"/>
    <dgm:cxn modelId="{E3AE2D68-9508-4BED-A81A-541C2537B617}" type="presOf" srcId="{D096DCE7-0538-48E8-B09C-EF668133714B}" destId="{3C0FDE55-F746-4B6B-B889-79B84737DA44}" srcOrd="0" destOrd="0" presId="urn:microsoft.com/office/officeart/2005/8/layout/chevron2"/>
    <dgm:cxn modelId="{62827E41-941F-46FF-B827-153BEB2F87B5}" type="presOf" srcId="{10CA295F-EBF0-458E-8F2D-0DB2D3CC7958}" destId="{E930DF6A-FC5A-48C4-974E-7730C803E417}" srcOrd="0" destOrd="0" presId="urn:microsoft.com/office/officeart/2005/8/layout/chevron2"/>
    <dgm:cxn modelId="{9067D8AD-C66A-46CE-AEF7-9ED5D36DE683}" srcId="{CA8FDDE0-4C19-4179-8CD4-C01CADFA084B}" destId="{EB7FD0F9-9CEE-4383-B751-6AC7B46261EA}" srcOrd="0" destOrd="0" parTransId="{EA0D70E4-991E-4647-85AA-BDCB8542C279}" sibTransId="{F9F93081-AE9A-4D5C-BF55-8A86E5952AAB}"/>
    <dgm:cxn modelId="{30955079-2749-4729-9256-DDCABF452E70}" type="presOf" srcId="{89DC774B-F9C4-40D2-AF07-B12750C607E7}" destId="{DD3D3668-1688-482F-AD40-1F17053BB4C7}" srcOrd="0" destOrd="0" presId="urn:microsoft.com/office/officeart/2005/8/layout/chevron2"/>
    <dgm:cxn modelId="{93669FF5-BCE5-40ED-AB43-1815E580BE12}" srcId="{23102B14-8038-46FF-B96A-2AB4570F03E1}" destId="{26C400B1-A760-4607-B50B-65415C8BF341}" srcOrd="0" destOrd="0" parTransId="{C2A699D0-19BD-4026-BC78-3A66E74CC9B0}" sibTransId="{F3C06D2A-CA7B-44EE-9EBC-EC0F6AFFC2BE}"/>
    <dgm:cxn modelId="{EA618BC1-6AC1-472D-9FD7-C1059A9C67F3}" type="presOf" srcId="{66635F58-E18A-44A0-8AF1-E054E778D218}" destId="{AEE84352-D3D4-45E0-AB7C-52D9876AE8F1}" srcOrd="0" destOrd="0" presId="urn:microsoft.com/office/officeart/2005/8/layout/chevron2"/>
    <dgm:cxn modelId="{DDC11A5B-0A04-4176-90F6-FC0D9069C981}" type="presOf" srcId="{C7088C11-32B9-4B8D-AF64-EFBFF8E69E47}" destId="{AF579600-D8E8-484A-9628-2EBC889DA29D}" srcOrd="0" destOrd="0" presId="urn:microsoft.com/office/officeart/2005/8/layout/chevron2"/>
    <dgm:cxn modelId="{B9166EC1-F52C-4A02-816B-AE31761700CB}" srcId="{4039D624-68A2-4069-9C74-D49A5C2CAB3D}" destId="{5EF05FAD-9F5A-4A41-AB52-26BBFA38A432}" srcOrd="3" destOrd="0" parTransId="{5CA6BC14-78AC-463F-B874-19A978F60FC0}" sibTransId="{450D43A8-F2D7-4251-9FCF-A1D04C6C6CC5}"/>
    <dgm:cxn modelId="{D60E4777-97AA-4F12-B0C2-B45AFE1DD15C}" srcId="{4039D624-68A2-4069-9C74-D49A5C2CAB3D}" destId="{910086EC-34D9-4D26-881A-701A10D455EF}" srcOrd="2" destOrd="0" parTransId="{D921D149-B8CD-4B07-8957-64D659DB5DE4}" sibTransId="{E5271AFF-9A17-42FA-9B49-43269346AFA8}"/>
    <dgm:cxn modelId="{9A6C3F20-7EA8-426E-AC3D-52045A9C27D8}" type="presOf" srcId="{23102B14-8038-46FF-B96A-2AB4570F03E1}" destId="{78A5DE68-92EE-4F42-B659-D5457DE697E7}" srcOrd="0" destOrd="0" presId="urn:microsoft.com/office/officeart/2005/8/layout/chevron2"/>
    <dgm:cxn modelId="{AD5A9E66-FB80-4710-974E-F8431C4FC95D}" type="presOf" srcId="{165B2B4C-6E7C-4008-9D60-1EB5384A3E2A}" destId="{B8D3837B-4BC4-441F-84C3-4F245C9C4754}" srcOrd="0" destOrd="0" presId="urn:microsoft.com/office/officeart/2005/8/layout/chevron2"/>
    <dgm:cxn modelId="{363B4274-0A3A-47BB-889F-0E254F0B9FDC}" srcId="{4039D624-68A2-4069-9C74-D49A5C2CAB3D}" destId="{3A15142E-156B-4EF5-B685-7DBF5AFBF6B8}" srcOrd="5" destOrd="0" parTransId="{3CFBA247-803B-4E59-BCDA-297788EEA319}" sibTransId="{4DFBC78D-A9B2-46BD-87EC-52ABD2A9693D}"/>
    <dgm:cxn modelId="{AA4EB99A-0314-44AB-9703-7F9848085CA2}" srcId="{4039D624-68A2-4069-9C74-D49A5C2CAB3D}" destId="{C7088C11-32B9-4B8D-AF64-EFBFF8E69E47}" srcOrd="6" destOrd="0" parTransId="{1F375CF3-E345-434E-B7F7-928B7CADCB4F}" sibTransId="{4AA2A4E3-67D6-441C-BD73-513F3D2EBCC1}"/>
    <dgm:cxn modelId="{35F6ED37-313A-428F-9AA1-841204032176}" type="presOf" srcId="{910086EC-34D9-4D26-881A-701A10D455EF}" destId="{845507CF-26C6-4D58-8BA8-4CB48438E1BB}" srcOrd="0" destOrd="0" presId="urn:microsoft.com/office/officeart/2005/8/layout/chevron2"/>
    <dgm:cxn modelId="{500177C0-2877-402E-8008-A8E02C982363}" srcId="{4039D624-68A2-4069-9C74-D49A5C2CAB3D}" destId="{23102B14-8038-46FF-B96A-2AB4570F03E1}" srcOrd="4" destOrd="0" parTransId="{972892CE-A84B-430A-8D1B-2E1EFD4636F2}" sibTransId="{547790EC-F9C3-419A-9E09-FAC6199C5C29}"/>
    <dgm:cxn modelId="{EB292EF4-E4D2-4270-BEC0-B999E9E5BC20}" srcId="{4039D624-68A2-4069-9C74-D49A5C2CAB3D}" destId="{21955485-2575-48A4-AC5C-97AADDFBD9CE}" srcOrd="0" destOrd="0" parTransId="{A94C0BE6-6813-418B-B124-2AE3ACA42034}" sibTransId="{ABFC5321-328B-46A8-859D-698260AE245B}"/>
    <dgm:cxn modelId="{0F7AD69B-8389-4CBA-8BF9-ED354BDD044B}" srcId="{4039D624-68A2-4069-9C74-D49A5C2CAB3D}" destId="{CA8FDDE0-4C19-4179-8CD4-C01CADFA084B}" srcOrd="7" destOrd="0" parTransId="{7E2A1459-BA00-4880-AE62-C17F678C038B}" sibTransId="{4FB6C479-2F38-426E-AA9C-84B326E6D5C9}"/>
    <dgm:cxn modelId="{B69320DD-8D1B-4F97-9B04-62E94E19E4BA}" srcId="{10CA295F-EBF0-458E-8F2D-0DB2D3CC7958}" destId="{D096DCE7-0538-48E8-B09C-EF668133714B}" srcOrd="0" destOrd="0" parTransId="{DB20372D-D607-4BF5-AF2D-56AF56313B17}" sibTransId="{24D96453-F1EA-4806-919F-FC8781E16F01}"/>
    <dgm:cxn modelId="{EDC086A5-2644-4C4F-92E4-80F3052C40A5}" srcId="{4039D624-68A2-4069-9C74-D49A5C2CAB3D}" destId="{10CA295F-EBF0-458E-8F2D-0DB2D3CC7958}" srcOrd="1" destOrd="0" parTransId="{6A44D0A2-2BC7-45A5-B202-1D94186EB8B8}" sibTransId="{E780E308-F371-469D-AEA9-65C2EA18B81D}"/>
    <dgm:cxn modelId="{8BC493C1-5CAE-4CF8-964D-2F8E66F217A5}" srcId="{3A15142E-156B-4EF5-B685-7DBF5AFBF6B8}" destId="{89DC774B-F9C4-40D2-AF07-B12750C607E7}" srcOrd="0" destOrd="0" parTransId="{3A984E07-4832-43F1-93D2-D70DE11EBC3D}" sibTransId="{355A6F3D-F80D-4EB7-9757-3EC4652F5958}"/>
    <dgm:cxn modelId="{4FE464FF-8EFC-40E4-A3D0-277DB18694F4}" type="presOf" srcId="{5EF05FAD-9F5A-4A41-AB52-26BBFA38A432}" destId="{93157201-DB84-495D-8E98-ED0C014D7EEF}" srcOrd="0" destOrd="0" presId="urn:microsoft.com/office/officeart/2005/8/layout/chevron2"/>
    <dgm:cxn modelId="{B3FB7B73-5587-406C-8FBC-CFAF5AF0C2B4}" type="presOf" srcId="{0F82D997-C20A-4217-B7B4-1344576E2455}" destId="{05B45C34-0175-4B33-86F5-40349D263D6B}" srcOrd="0" destOrd="0" presId="urn:microsoft.com/office/officeart/2005/8/layout/chevron2"/>
    <dgm:cxn modelId="{84C1DF26-75A8-4D0B-B1E8-2838D2ACE5EC}" type="presOf" srcId="{EB7FD0F9-9CEE-4383-B751-6AC7B46261EA}" destId="{BA2B63BA-E5F1-41FB-A344-055752E52B98}" srcOrd="0" destOrd="0" presId="urn:microsoft.com/office/officeart/2005/8/layout/chevron2"/>
    <dgm:cxn modelId="{2D4D463E-EE0D-4379-9385-2AB195C4F28A}" type="presOf" srcId="{26C400B1-A760-4607-B50B-65415C8BF341}" destId="{76719D39-F3FB-44F2-A1E1-0DC919BD980B}" srcOrd="0" destOrd="0" presId="urn:microsoft.com/office/officeart/2005/8/layout/chevron2"/>
    <dgm:cxn modelId="{63FE82BC-A21D-4298-9E89-8226E1E8E24C}" type="presParOf" srcId="{EE1BF27E-DCFF-4988-94CB-4202F7B4683F}" destId="{31F16707-7B76-4953-AB09-674741E9BB7D}" srcOrd="0" destOrd="0" presId="urn:microsoft.com/office/officeart/2005/8/layout/chevron2"/>
    <dgm:cxn modelId="{E090B34C-9DA2-4455-AFD4-91203FF1BE97}" type="presParOf" srcId="{31F16707-7B76-4953-AB09-674741E9BB7D}" destId="{8F9B0D68-7E56-46A9-9E9C-EA4492F57B57}" srcOrd="0" destOrd="0" presId="urn:microsoft.com/office/officeart/2005/8/layout/chevron2"/>
    <dgm:cxn modelId="{D979A73B-4101-4137-A1BF-77F02B7B0FD3}" type="presParOf" srcId="{31F16707-7B76-4953-AB09-674741E9BB7D}" destId="{05B45C34-0175-4B33-86F5-40349D263D6B}" srcOrd="1" destOrd="0" presId="urn:microsoft.com/office/officeart/2005/8/layout/chevron2"/>
    <dgm:cxn modelId="{4C7929F4-027D-49D0-9B2B-7B51CCE4386D}" type="presParOf" srcId="{EE1BF27E-DCFF-4988-94CB-4202F7B4683F}" destId="{CDA7E89A-6730-4B12-B942-DFADC334BF51}" srcOrd="1" destOrd="0" presId="urn:microsoft.com/office/officeart/2005/8/layout/chevron2"/>
    <dgm:cxn modelId="{1D674917-799B-492A-B7F2-B0BCD12D5BA6}" type="presParOf" srcId="{EE1BF27E-DCFF-4988-94CB-4202F7B4683F}" destId="{C884A057-CAAC-441A-94FD-7F697D65411D}" srcOrd="2" destOrd="0" presId="urn:microsoft.com/office/officeart/2005/8/layout/chevron2"/>
    <dgm:cxn modelId="{A65A4390-A825-4A0C-AC7C-48F0167AB04C}" type="presParOf" srcId="{C884A057-CAAC-441A-94FD-7F697D65411D}" destId="{E930DF6A-FC5A-48C4-974E-7730C803E417}" srcOrd="0" destOrd="0" presId="urn:microsoft.com/office/officeart/2005/8/layout/chevron2"/>
    <dgm:cxn modelId="{FEC70011-E02A-4E38-B5FF-25620FCEFE99}" type="presParOf" srcId="{C884A057-CAAC-441A-94FD-7F697D65411D}" destId="{3C0FDE55-F746-4B6B-B889-79B84737DA44}" srcOrd="1" destOrd="0" presId="urn:microsoft.com/office/officeart/2005/8/layout/chevron2"/>
    <dgm:cxn modelId="{08736A74-85F8-4071-9EFE-B3BA0AA9F28F}" type="presParOf" srcId="{EE1BF27E-DCFF-4988-94CB-4202F7B4683F}" destId="{8C98BD2D-1480-4D3E-84E0-C061CED8E26C}" srcOrd="3" destOrd="0" presId="urn:microsoft.com/office/officeart/2005/8/layout/chevron2"/>
    <dgm:cxn modelId="{8C28E50B-80C9-40EB-945E-185E4B82FA51}" type="presParOf" srcId="{EE1BF27E-DCFF-4988-94CB-4202F7B4683F}" destId="{C4853DA8-C235-4486-933C-27B319550783}" srcOrd="4" destOrd="0" presId="urn:microsoft.com/office/officeart/2005/8/layout/chevron2"/>
    <dgm:cxn modelId="{D8F8F3F1-C2BA-4C61-92E0-E45B027DB24D}" type="presParOf" srcId="{C4853DA8-C235-4486-933C-27B319550783}" destId="{845507CF-26C6-4D58-8BA8-4CB48438E1BB}" srcOrd="0" destOrd="0" presId="urn:microsoft.com/office/officeart/2005/8/layout/chevron2"/>
    <dgm:cxn modelId="{0C974F1F-B67F-4036-9222-8D92E4DFB2DD}" type="presParOf" srcId="{C4853DA8-C235-4486-933C-27B319550783}" destId="{A37F08B2-8F3C-4E5D-B6F0-87DFCF2DC669}" srcOrd="1" destOrd="0" presId="urn:microsoft.com/office/officeart/2005/8/layout/chevron2"/>
    <dgm:cxn modelId="{93C05800-4D61-4349-A2B8-EB61216D699C}" type="presParOf" srcId="{EE1BF27E-DCFF-4988-94CB-4202F7B4683F}" destId="{0FB8BE61-8456-44FD-B941-4ED6D0F31E81}" srcOrd="5" destOrd="0" presId="urn:microsoft.com/office/officeart/2005/8/layout/chevron2"/>
    <dgm:cxn modelId="{DBCCD822-E812-4086-ABE0-58A4E58EC337}" type="presParOf" srcId="{EE1BF27E-DCFF-4988-94CB-4202F7B4683F}" destId="{DCABB286-B417-4002-AC8E-59169391E884}" srcOrd="6" destOrd="0" presId="urn:microsoft.com/office/officeart/2005/8/layout/chevron2"/>
    <dgm:cxn modelId="{C9B84CFA-072D-4430-B0A6-E20168F1FE08}" type="presParOf" srcId="{DCABB286-B417-4002-AC8E-59169391E884}" destId="{93157201-DB84-495D-8E98-ED0C014D7EEF}" srcOrd="0" destOrd="0" presId="urn:microsoft.com/office/officeart/2005/8/layout/chevron2"/>
    <dgm:cxn modelId="{04D2532D-A3F8-430D-8278-672A731A124C}" type="presParOf" srcId="{DCABB286-B417-4002-AC8E-59169391E884}" destId="{B8D3837B-4BC4-441F-84C3-4F245C9C4754}" srcOrd="1" destOrd="0" presId="urn:microsoft.com/office/officeart/2005/8/layout/chevron2"/>
    <dgm:cxn modelId="{70AC7BAF-6E71-4350-A326-70F604AB0BEE}" type="presParOf" srcId="{EE1BF27E-DCFF-4988-94CB-4202F7B4683F}" destId="{9E8EC1AB-C9A0-4883-8C9F-C26DFD19CC65}" srcOrd="7" destOrd="0" presId="urn:microsoft.com/office/officeart/2005/8/layout/chevron2"/>
    <dgm:cxn modelId="{46786C7B-37CC-46DF-82C1-97F7B39C30C3}" type="presParOf" srcId="{EE1BF27E-DCFF-4988-94CB-4202F7B4683F}" destId="{C2EB2E0E-2729-4F1D-89DC-EDE571AFEE8B}" srcOrd="8" destOrd="0" presId="urn:microsoft.com/office/officeart/2005/8/layout/chevron2"/>
    <dgm:cxn modelId="{3B19AACB-3C43-4E06-B9EE-186451CD8559}" type="presParOf" srcId="{C2EB2E0E-2729-4F1D-89DC-EDE571AFEE8B}" destId="{78A5DE68-92EE-4F42-B659-D5457DE697E7}" srcOrd="0" destOrd="0" presId="urn:microsoft.com/office/officeart/2005/8/layout/chevron2"/>
    <dgm:cxn modelId="{19DB74AD-5835-4C92-8B7C-43D485DA0C7A}" type="presParOf" srcId="{C2EB2E0E-2729-4F1D-89DC-EDE571AFEE8B}" destId="{76719D39-F3FB-44F2-A1E1-0DC919BD980B}" srcOrd="1" destOrd="0" presId="urn:microsoft.com/office/officeart/2005/8/layout/chevron2"/>
    <dgm:cxn modelId="{E222B7AD-367A-45BE-85A5-F9668040DCA3}" type="presParOf" srcId="{EE1BF27E-DCFF-4988-94CB-4202F7B4683F}" destId="{4DEBF3EF-3CCE-471F-A8DE-B83616FD2100}" srcOrd="9" destOrd="0" presId="urn:microsoft.com/office/officeart/2005/8/layout/chevron2"/>
    <dgm:cxn modelId="{9ED09B49-02DF-46ED-BBB2-896CC02472D8}" type="presParOf" srcId="{EE1BF27E-DCFF-4988-94CB-4202F7B4683F}" destId="{070F9F63-654B-4F12-A11A-E1734F97D52E}" srcOrd="10" destOrd="0" presId="urn:microsoft.com/office/officeart/2005/8/layout/chevron2"/>
    <dgm:cxn modelId="{00DCD086-33B7-423F-A2AB-6238B9F03CFB}" type="presParOf" srcId="{070F9F63-654B-4F12-A11A-E1734F97D52E}" destId="{F2928EAD-66E0-41ED-A450-6A01C208AAD1}" srcOrd="0" destOrd="0" presId="urn:microsoft.com/office/officeart/2005/8/layout/chevron2"/>
    <dgm:cxn modelId="{988DEA0E-3E66-4881-9F7C-468F95A0CB6F}" type="presParOf" srcId="{070F9F63-654B-4F12-A11A-E1734F97D52E}" destId="{DD3D3668-1688-482F-AD40-1F17053BB4C7}" srcOrd="1" destOrd="0" presId="urn:microsoft.com/office/officeart/2005/8/layout/chevron2"/>
    <dgm:cxn modelId="{0A6B8E8E-C292-4FE8-9192-0C6F809F57B4}" type="presParOf" srcId="{EE1BF27E-DCFF-4988-94CB-4202F7B4683F}" destId="{F33F4978-778D-4850-AF67-B6F286F916AC}" srcOrd="11" destOrd="0" presId="urn:microsoft.com/office/officeart/2005/8/layout/chevron2"/>
    <dgm:cxn modelId="{516F56F3-4048-4D1E-B79A-BD125FDB83B2}" type="presParOf" srcId="{EE1BF27E-DCFF-4988-94CB-4202F7B4683F}" destId="{D357E083-85C3-4A04-B427-F0FEA15FBE44}" srcOrd="12" destOrd="0" presId="urn:microsoft.com/office/officeart/2005/8/layout/chevron2"/>
    <dgm:cxn modelId="{5564E875-B266-4905-9E10-8FD55B2CDA49}" type="presParOf" srcId="{D357E083-85C3-4A04-B427-F0FEA15FBE44}" destId="{AF579600-D8E8-484A-9628-2EBC889DA29D}" srcOrd="0" destOrd="0" presId="urn:microsoft.com/office/officeart/2005/8/layout/chevron2"/>
    <dgm:cxn modelId="{14423111-9DD2-42B5-A7BA-099AE9823F35}" type="presParOf" srcId="{D357E083-85C3-4A04-B427-F0FEA15FBE44}" destId="{AEE84352-D3D4-45E0-AB7C-52D9876AE8F1}" srcOrd="1" destOrd="0" presId="urn:microsoft.com/office/officeart/2005/8/layout/chevron2"/>
    <dgm:cxn modelId="{F9D7A5EA-EC23-420E-9472-6E9C26C5A22D}" type="presParOf" srcId="{EE1BF27E-DCFF-4988-94CB-4202F7B4683F}" destId="{425FE523-56E1-48B9-915C-FA809EEED015}" srcOrd="13" destOrd="0" presId="urn:microsoft.com/office/officeart/2005/8/layout/chevron2"/>
    <dgm:cxn modelId="{B07BA5FD-2A91-43FE-B922-C008308915FF}" type="presParOf" srcId="{EE1BF27E-DCFF-4988-94CB-4202F7B4683F}" destId="{9509F18B-FECA-4C7D-9C28-117F9DE2B941}" srcOrd="14" destOrd="0" presId="urn:microsoft.com/office/officeart/2005/8/layout/chevron2"/>
    <dgm:cxn modelId="{A711A26E-25D4-49D2-9E33-79A01FD88997}" type="presParOf" srcId="{9509F18B-FECA-4C7D-9C28-117F9DE2B941}" destId="{BD54E1BF-5B94-4D6B-9638-61D80C1D420F}" srcOrd="0" destOrd="0" presId="urn:microsoft.com/office/officeart/2005/8/layout/chevron2"/>
    <dgm:cxn modelId="{9D039D40-9E47-4BBB-BD82-0DE7DE46D2E2}" type="presParOf" srcId="{9509F18B-FECA-4C7D-9C28-117F9DE2B941}" destId="{BA2B63BA-E5F1-41FB-A344-055752E52B9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68F908-B28C-4E3E-A85C-199668B21827}" type="doc">
      <dgm:prSet loTypeId="urn:microsoft.com/office/officeart/2005/8/layout/chart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77A2E987-714B-4C95-9A41-A2AFCDD17DBC}">
      <dgm:prSet phldrT="[Texto]"/>
      <dgm:spPr/>
      <dgm:t>
        <a:bodyPr/>
        <a:lstStyle/>
        <a:p>
          <a:r>
            <a:rPr lang="es-MX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La comunidad </a:t>
          </a:r>
          <a:r>
            <a:rPr lang="es-MX" b="1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se habilita para buscar recursos</a:t>
          </a:r>
          <a:r>
            <a:rPr lang="es-MX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 dentro y fuera de la escuela, a partir de lo que quieren, necesitan y deciden.</a:t>
          </a:r>
          <a:endParaRPr lang="es-MX" dirty="0"/>
        </a:p>
      </dgm:t>
    </dgm:pt>
    <dgm:pt modelId="{DA433978-9938-405A-8CDF-39A08ACDE3FF}" type="parTrans" cxnId="{93B07C7D-95BF-41A3-962D-47B01F21495A}">
      <dgm:prSet/>
      <dgm:spPr/>
      <dgm:t>
        <a:bodyPr/>
        <a:lstStyle/>
        <a:p>
          <a:endParaRPr lang="es-MX"/>
        </a:p>
      </dgm:t>
    </dgm:pt>
    <dgm:pt modelId="{A1C9AA1E-E2F5-41B4-A08D-E18ECC091581}" type="sibTrans" cxnId="{93B07C7D-95BF-41A3-962D-47B01F21495A}">
      <dgm:prSet/>
      <dgm:spPr/>
      <dgm:t>
        <a:bodyPr/>
        <a:lstStyle/>
        <a:p>
          <a:endParaRPr lang="es-MX"/>
        </a:p>
      </dgm:t>
    </dgm:pt>
    <dgm:pt modelId="{BFF39C7C-F76E-442D-A662-5B22C0ECB223}">
      <dgm:prSet phldrT="[Texto]"/>
      <dgm:spPr/>
      <dgm:t>
        <a:bodyPr/>
        <a:lstStyle/>
        <a:p>
          <a:r>
            <a:rPr lang="es-MX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Se basa en el </a:t>
          </a:r>
          <a:r>
            <a:rPr lang="es-MX" b="1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diseño de proyectos</a:t>
          </a:r>
          <a:r>
            <a:rPr lang="es-MX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 generados a partir de la realidad de cada escuela.</a:t>
          </a:r>
          <a:endParaRPr lang="es-MX" dirty="0"/>
        </a:p>
      </dgm:t>
    </dgm:pt>
    <dgm:pt modelId="{AF07DA0A-DE79-4FC9-8467-2C70C8B85522}" type="parTrans" cxnId="{7B569888-51E3-457A-A3A1-D9B7B731EF34}">
      <dgm:prSet/>
      <dgm:spPr/>
      <dgm:t>
        <a:bodyPr/>
        <a:lstStyle/>
        <a:p>
          <a:endParaRPr lang="es-MX"/>
        </a:p>
      </dgm:t>
    </dgm:pt>
    <dgm:pt modelId="{BD1927AF-87B4-43C3-8081-107D6866D3F4}" type="sibTrans" cxnId="{7B569888-51E3-457A-A3A1-D9B7B731EF34}">
      <dgm:prSet/>
      <dgm:spPr/>
      <dgm:t>
        <a:bodyPr/>
        <a:lstStyle/>
        <a:p>
          <a:endParaRPr lang="es-MX"/>
        </a:p>
      </dgm:t>
    </dgm:pt>
    <dgm:pt modelId="{3E9D5DAE-354C-418D-9B03-AB2F93A21351}">
      <dgm:prSet phldrT="[Texto]"/>
      <dgm:spPr/>
      <dgm:t>
        <a:bodyPr/>
        <a:lstStyle/>
        <a:p>
          <a:r>
            <a:rPr lang="es-MX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Los miembros de la comunidad </a:t>
          </a:r>
          <a:r>
            <a:rPr lang="es-MX" b="1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se reconocen con poder </a:t>
          </a:r>
          <a:r>
            <a:rPr lang="es-MX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para tomar las riendas de su espacio y su proceso.</a:t>
          </a:r>
          <a:endParaRPr lang="es-MX" dirty="0"/>
        </a:p>
      </dgm:t>
    </dgm:pt>
    <dgm:pt modelId="{11ACAB54-C0C6-4900-83C6-DB650C21BB12}" type="parTrans" cxnId="{59932F69-B95E-4B7A-8B54-8D768EBA0E81}">
      <dgm:prSet/>
      <dgm:spPr/>
      <dgm:t>
        <a:bodyPr/>
        <a:lstStyle/>
        <a:p>
          <a:endParaRPr lang="es-MX"/>
        </a:p>
      </dgm:t>
    </dgm:pt>
    <dgm:pt modelId="{137776FC-0AF5-4B68-986D-30621C8E2DE3}" type="sibTrans" cxnId="{59932F69-B95E-4B7A-8B54-8D768EBA0E81}">
      <dgm:prSet/>
      <dgm:spPr/>
      <dgm:t>
        <a:bodyPr/>
        <a:lstStyle/>
        <a:p>
          <a:endParaRPr lang="es-MX"/>
        </a:p>
      </dgm:t>
    </dgm:pt>
    <dgm:pt modelId="{1CB910B9-3229-42BE-899A-DED30C126512}">
      <dgm:prSet phldrT="[Texto]"/>
      <dgm:spPr/>
      <dgm:t>
        <a:bodyPr/>
        <a:lstStyle/>
        <a:p>
          <a:r>
            <a:rPr lang="es-MX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La toma de decisiones y la acción autónoma siempre </a:t>
          </a:r>
          <a:r>
            <a:rPr lang="es-MX" b="1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tienen como eje el fortalecimiento de  la comunidad y su función</a:t>
          </a:r>
          <a:r>
            <a:rPr lang="es-MX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 principal: lograr mejores aprendizajes  para todos.</a:t>
          </a:r>
          <a:endParaRPr lang="es-MX" dirty="0"/>
        </a:p>
      </dgm:t>
    </dgm:pt>
    <dgm:pt modelId="{2FB70D21-3CFE-4B4C-B806-C1995877A84A}" type="parTrans" cxnId="{CFCC99DA-ECAE-46B8-80E9-E2C98E4B1108}">
      <dgm:prSet/>
      <dgm:spPr/>
      <dgm:t>
        <a:bodyPr/>
        <a:lstStyle/>
        <a:p>
          <a:endParaRPr lang="es-MX"/>
        </a:p>
      </dgm:t>
    </dgm:pt>
    <dgm:pt modelId="{501A0809-CA33-4D56-BB35-781144687144}" type="sibTrans" cxnId="{CFCC99DA-ECAE-46B8-80E9-E2C98E4B1108}">
      <dgm:prSet/>
      <dgm:spPr/>
      <dgm:t>
        <a:bodyPr/>
        <a:lstStyle/>
        <a:p>
          <a:endParaRPr lang="es-MX"/>
        </a:p>
      </dgm:t>
    </dgm:pt>
    <dgm:pt modelId="{D1DC8BB4-2FEB-4661-8ABA-D34F68C02906}" type="pres">
      <dgm:prSet presAssocID="{8F68F908-B28C-4E3E-A85C-199668B2182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ABC1494-44BD-4251-9C3C-6255873211F7}" type="pres">
      <dgm:prSet presAssocID="{8F68F908-B28C-4E3E-A85C-199668B21827}" presName="wedge1" presStyleLbl="node1" presStyleIdx="0" presStyleCnt="4" custLinFactNeighborX="-4739" custLinFactNeighborY="4416"/>
      <dgm:spPr/>
      <dgm:t>
        <a:bodyPr/>
        <a:lstStyle/>
        <a:p>
          <a:endParaRPr lang="es-MX"/>
        </a:p>
      </dgm:t>
    </dgm:pt>
    <dgm:pt modelId="{2755E602-456D-433E-B91A-F1F0847F0C39}" type="pres">
      <dgm:prSet presAssocID="{8F68F908-B28C-4E3E-A85C-199668B2182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30710A4-C8EB-4E0D-9D39-2202EA9EEA34}" type="pres">
      <dgm:prSet presAssocID="{8F68F908-B28C-4E3E-A85C-199668B21827}" presName="wedge2" presStyleLbl="node1" presStyleIdx="1" presStyleCnt="4"/>
      <dgm:spPr/>
      <dgm:t>
        <a:bodyPr/>
        <a:lstStyle/>
        <a:p>
          <a:endParaRPr lang="es-MX"/>
        </a:p>
      </dgm:t>
    </dgm:pt>
    <dgm:pt modelId="{7359FF3C-3762-4E5F-B55C-F883BBAAD747}" type="pres">
      <dgm:prSet presAssocID="{8F68F908-B28C-4E3E-A85C-199668B2182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B8027C2-B98F-4B6C-BE9C-0970B0EA7305}" type="pres">
      <dgm:prSet presAssocID="{8F68F908-B28C-4E3E-A85C-199668B21827}" presName="wedge3" presStyleLbl="node1" presStyleIdx="2" presStyleCnt="4"/>
      <dgm:spPr/>
      <dgm:t>
        <a:bodyPr/>
        <a:lstStyle/>
        <a:p>
          <a:endParaRPr lang="es-MX"/>
        </a:p>
      </dgm:t>
    </dgm:pt>
    <dgm:pt modelId="{FE406069-8795-4A76-AC25-80EF3C0CA721}" type="pres">
      <dgm:prSet presAssocID="{8F68F908-B28C-4E3E-A85C-199668B2182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EC8A892-74B6-4C27-B96C-D38C5FCE565E}" type="pres">
      <dgm:prSet presAssocID="{8F68F908-B28C-4E3E-A85C-199668B21827}" presName="wedge4" presStyleLbl="node1" presStyleIdx="3" presStyleCnt="4"/>
      <dgm:spPr/>
      <dgm:t>
        <a:bodyPr/>
        <a:lstStyle/>
        <a:p>
          <a:endParaRPr lang="es-MX"/>
        </a:p>
      </dgm:t>
    </dgm:pt>
    <dgm:pt modelId="{584489AA-C0A5-41AD-B64C-5084F4D459F9}" type="pres">
      <dgm:prSet presAssocID="{8F68F908-B28C-4E3E-A85C-199668B2182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164B9E4-C2DD-4C52-8955-FAB484FCE75C}" type="presOf" srcId="{BFF39C7C-F76E-442D-A662-5B22C0ECB223}" destId="{430710A4-C8EB-4E0D-9D39-2202EA9EEA34}" srcOrd="0" destOrd="0" presId="urn:microsoft.com/office/officeart/2005/8/layout/chart3"/>
    <dgm:cxn modelId="{70333033-1780-483A-A7C6-722100654D11}" type="presOf" srcId="{BFF39C7C-F76E-442D-A662-5B22C0ECB223}" destId="{7359FF3C-3762-4E5F-B55C-F883BBAAD747}" srcOrd="1" destOrd="0" presId="urn:microsoft.com/office/officeart/2005/8/layout/chart3"/>
    <dgm:cxn modelId="{A6C0FABD-31AA-4B39-BB29-AB9E23FFD74F}" type="presOf" srcId="{77A2E987-714B-4C95-9A41-A2AFCDD17DBC}" destId="{2755E602-456D-433E-B91A-F1F0847F0C39}" srcOrd="1" destOrd="0" presId="urn:microsoft.com/office/officeart/2005/8/layout/chart3"/>
    <dgm:cxn modelId="{93B07C7D-95BF-41A3-962D-47B01F21495A}" srcId="{8F68F908-B28C-4E3E-A85C-199668B21827}" destId="{77A2E987-714B-4C95-9A41-A2AFCDD17DBC}" srcOrd="0" destOrd="0" parTransId="{DA433978-9938-405A-8CDF-39A08ACDE3FF}" sibTransId="{A1C9AA1E-E2F5-41B4-A08D-E18ECC091581}"/>
    <dgm:cxn modelId="{7B569888-51E3-457A-A3A1-D9B7B731EF34}" srcId="{8F68F908-B28C-4E3E-A85C-199668B21827}" destId="{BFF39C7C-F76E-442D-A662-5B22C0ECB223}" srcOrd="1" destOrd="0" parTransId="{AF07DA0A-DE79-4FC9-8467-2C70C8B85522}" sibTransId="{BD1927AF-87B4-43C3-8081-107D6866D3F4}"/>
    <dgm:cxn modelId="{E9E7BEB9-F9F6-4200-964C-45CB3EB4EC9B}" type="presOf" srcId="{3E9D5DAE-354C-418D-9B03-AB2F93A21351}" destId="{DB8027C2-B98F-4B6C-BE9C-0970B0EA7305}" srcOrd="0" destOrd="0" presId="urn:microsoft.com/office/officeart/2005/8/layout/chart3"/>
    <dgm:cxn modelId="{59932F69-B95E-4B7A-8B54-8D768EBA0E81}" srcId="{8F68F908-B28C-4E3E-A85C-199668B21827}" destId="{3E9D5DAE-354C-418D-9B03-AB2F93A21351}" srcOrd="2" destOrd="0" parTransId="{11ACAB54-C0C6-4900-83C6-DB650C21BB12}" sibTransId="{137776FC-0AF5-4B68-986D-30621C8E2DE3}"/>
    <dgm:cxn modelId="{DC781C31-F0C3-4FDB-8166-E22A789783F0}" type="presOf" srcId="{3E9D5DAE-354C-418D-9B03-AB2F93A21351}" destId="{FE406069-8795-4A76-AC25-80EF3C0CA721}" srcOrd="1" destOrd="0" presId="urn:microsoft.com/office/officeart/2005/8/layout/chart3"/>
    <dgm:cxn modelId="{D43AA285-5B53-4F6D-9D31-CF0BAA204A2F}" type="presOf" srcId="{8F68F908-B28C-4E3E-A85C-199668B21827}" destId="{D1DC8BB4-2FEB-4661-8ABA-D34F68C02906}" srcOrd="0" destOrd="0" presId="urn:microsoft.com/office/officeart/2005/8/layout/chart3"/>
    <dgm:cxn modelId="{024E6DEE-EA84-4FBB-838D-5C3FB3C1590B}" type="presOf" srcId="{1CB910B9-3229-42BE-899A-DED30C126512}" destId="{584489AA-C0A5-41AD-B64C-5084F4D459F9}" srcOrd="1" destOrd="0" presId="urn:microsoft.com/office/officeart/2005/8/layout/chart3"/>
    <dgm:cxn modelId="{CFCC99DA-ECAE-46B8-80E9-E2C98E4B1108}" srcId="{8F68F908-B28C-4E3E-A85C-199668B21827}" destId="{1CB910B9-3229-42BE-899A-DED30C126512}" srcOrd="3" destOrd="0" parTransId="{2FB70D21-3CFE-4B4C-B806-C1995877A84A}" sibTransId="{501A0809-CA33-4D56-BB35-781144687144}"/>
    <dgm:cxn modelId="{1C5E519C-936C-4BEE-A16D-F8F3CAF4C0C0}" type="presOf" srcId="{1CB910B9-3229-42BE-899A-DED30C126512}" destId="{0EC8A892-74B6-4C27-B96C-D38C5FCE565E}" srcOrd="0" destOrd="0" presId="urn:microsoft.com/office/officeart/2005/8/layout/chart3"/>
    <dgm:cxn modelId="{CDAB9940-C63C-4D50-9AC7-9902C3C95975}" type="presOf" srcId="{77A2E987-714B-4C95-9A41-A2AFCDD17DBC}" destId="{8ABC1494-44BD-4251-9C3C-6255873211F7}" srcOrd="0" destOrd="0" presId="urn:microsoft.com/office/officeart/2005/8/layout/chart3"/>
    <dgm:cxn modelId="{98CF69E3-05D9-4067-8653-DDE237E3E38D}" type="presParOf" srcId="{D1DC8BB4-2FEB-4661-8ABA-D34F68C02906}" destId="{8ABC1494-44BD-4251-9C3C-6255873211F7}" srcOrd="0" destOrd="0" presId="urn:microsoft.com/office/officeart/2005/8/layout/chart3"/>
    <dgm:cxn modelId="{994FC8E8-3A36-46B0-8A92-C02450C4053C}" type="presParOf" srcId="{D1DC8BB4-2FEB-4661-8ABA-D34F68C02906}" destId="{2755E602-456D-433E-B91A-F1F0847F0C39}" srcOrd="1" destOrd="0" presId="urn:microsoft.com/office/officeart/2005/8/layout/chart3"/>
    <dgm:cxn modelId="{F6D9A235-E0A9-4E62-824B-D743CB8EBD1B}" type="presParOf" srcId="{D1DC8BB4-2FEB-4661-8ABA-D34F68C02906}" destId="{430710A4-C8EB-4E0D-9D39-2202EA9EEA34}" srcOrd="2" destOrd="0" presId="urn:microsoft.com/office/officeart/2005/8/layout/chart3"/>
    <dgm:cxn modelId="{AF875689-06B2-4B25-8929-8FE434D7ECA1}" type="presParOf" srcId="{D1DC8BB4-2FEB-4661-8ABA-D34F68C02906}" destId="{7359FF3C-3762-4E5F-B55C-F883BBAAD747}" srcOrd="3" destOrd="0" presId="urn:microsoft.com/office/officeart/2005/8/layout/chart3"/>
    <dgm:cxn modelId="{018109A1-913E-450F-80E9-E24CE9F38B83}" type="presParOf" srcId="{D1DC8BB4-2FEB-4661-8ABA-D34F68C02906}" destId="{DB8027C2-B98F-4B6C-BE9C-0970B0EA7305}" srcOrd="4" destOrd="0" presId="urn:microsoft.com/office/officeart/2005/8/layout/chart3"/>
    <dgm:cxn modelId="{8D00D807-4EC8-4756-A8A9-B5C7A15BB750}" type="presParOf" srcId="{D1DC8BB4-2FEB-4661-8ABA-D34F68C02906}" destId="{FE406069-8795-4A76-AC25-80EF3C0CA721}" srcOrd="5" destOrd="0" presId="urn:microsoft.com/office/officeart/2005/8/layout/chart3"/>
    <dgm:cxn modelId="{A49073E9-E548-4A3C-95B5-4337B3224FFC}" type="presParOf" srcId="{D1DC8BB4-2FEB-4661-8ABA-D34F68C02906}" destId="{0EC8A892-74B6-4C27-B96C-D38C5FCE565E}" srcOrd="6" destOrd="0" presId="urn:microsoft.com/office/officeart/2005/8/layout/chart3"/>
    <dgm:cxn modelId="{B395B815-A9C0-4DE3-B8A7-13ED86CB80EE}" type="presParOf" srcId="{D1DC8BB4-2FEB-4661-8ABA-D34F68C02906}" destId="{584489AA-C0A5-41AD-B64C-5084F4D459F9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5547831-A844-4083-A721-C1D62B72FD66}" type="doc">
      <dgm:prSet loTypeId="urn:microsoft.com/office/officeart/2005/8/layout/vList6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9A6429E1-A456-4226-BD3C-1A0EB061AB3C}">
      <dgm:prSet phldrT="[Texto]"/>
      <dgm:spPr/>
      <dgm:t>
        <a:bodyPr/>
        <a:lstStyle/>
        <a:p>
          <a:r>
            <a:rPr lang="es-MX" b="1" dirty="0" smtClean="0"/>
            <a:t>Aula</a:t>
          </a:r>
          <a:endParaRPr lang="es-MX" b="1" dirty="0"/>
        </a:p>
      </dgm:t>
    </dgm:pt>
    <dgm:pt modelId="{F713D897-BAA9-4F81-9496-7C53AE10F345}" type="parTrans" cxnId="{612B8DD3-7960-4891-B8DE-1AEFF694FEC4}">
      <dgm:prSet/>
      <dgm:spPr/>
      <dgm:t>
        <a:bodyPr/>
        <a:lstStyle/>
        <a:p>
          <a:endParaRPr lang="es-MX" b="1"/>
        </a:p>
      </dgm:t>
    </dgm:pt>
    <dgm:pt modelId="{51A7966B-D529-4A2F-9367-8058BDDE0AA5}" type="sibTrans" cxnId="{612B8DD3-7960-4891-B8DE-1AEFF694FEC4}">
      <dgm:prSet/>
      <dgm:spPr/>
      <dgm:t>
        <a:bodyPr/>
        <a:lstStyle/>
        <a:p>
          <a:endParaRPr lang="es-MX" b="1"/>
        </a:p>
      </dgm:t>
    </dgm:pt>
    <dgm:pt modelId="{C5F85DBD-761B-48E1-B865-8A7524B8897C}">
      <dgm:prSet phldrT="[Texto]"/>
      <dgm:spPr/>
      <dgm:t>
        <a:bodyPr/>
        <a:lstStyle/>
        <a:p>
          <a:r>
            <a:rPr lang="es-MX" b="1" dirty="0" smtClean="0"/>
            <a:t>Escuela </a:t>
          </a:r>
          <a:endParaRPr lang="es-MX" b="1" dirty="0"/>
        </a:p>
      </dgm:t>
    </dgm:pt>
    <dgm:pt modelId="{41A17DFD-41E8-4D2A-AFC7-B060A238536F}" type="parTrans" cxnId="{E533E98D-67DF-42A6-BC36-992C76EB1071}">
      <dgm:prSet/>
      <dgm:spPr/>
      <dgm:t>
        <a:bodyPr/>
        <a:lstStyle/>
        <a:p>
          <a:endParaRPr lang="es-MX" b="1"/>
        </a:p>
      </dgm:t>
    </dgm:pt>
    <dgm:pt modelId="{46C5D464-B74E-4A8B-A519-F40AF31DDE63}" type="sibTrans" cxnId="{E533E98D-67DF-42A6-BC36-992C76EB1071}">
      <dgm:prSet/>
      <dgm:spPr/>
      <dgm:t>
        <a:bodyPr/>
        <a:lstStyle/>
        <a:p>
          <a:endParaRPr lang="es-MX" b="1"/>
        </a:p>
      </dgm:t>
    </dgm:pt>
    <dgm:pt modelId="{4FC91C71-CFA5-40D3-936A-6B69E94EE466}">
      <dgm:prSet phldrT="[Texto]"/>
      <dgm:spPr/>
      <dgm:t>
        <a:bodyPr/>
        <a:lstStyle/>
        <a:p>
          <a:r>
            <a:rPr lang="es-MX" b="1" dirty="0" smtClean="0"/>
            <a:t>Maestros</a:t>
          </a:r>
          <a:endParaRPr lang="es-MX" b="1" dirty="0"/>
        </a:p>
      </dgm:t>
    </dgm:pt>
    <dgm:pt modelId="{9BF2969D-CEED-46B5-9D8F-42B3A5C4EB48}" type="parTrans" cxnId="{40912950-C95B-4671-B7C9-0C168EBF025E}">
      <dgm:prSet/>
      <dgm:spPr/>
      <dgm:t>
        <a:bodyPr/>
        <a:lstStyle/>
        <a:p>
          <a:endParaRPr lang="es-MX" b="1"/>
        </a:p>
      </dgm:t>
    </dgm:pt>
    <dgm:pt modelId="{73F544B1-EBCB-4389-B358-1DE544B8C96A}" type="sibTrans" cxnId="{40912950-C95B-4671-B7C9-0C168EBF025E}">
      <dgm:prSet/>
      <dgm:spPr/>
      <dgm:t>
        <a:bodyPr/>
        <a:lstStyle/>
        <a:p>
          <a:endParaRPr lang="es-MX" b="1"/>
        </a:p>
      </dgm:t>
    </dgm:pt>
    <dgm:pt modelId="{E064E4F8-67A5-4BA6-B8FA-02A8CBFA7754}">
      <dgm:prSet phldrT="[Texto]"/>
      <dgm:spPr/>
      <dgm:t>
        <a:bodyPr/>
        <a:lstStyle/>
        <a:p>
          <a:r>
            <a:rPr lang="es-MX" b="1" dirty="0" smtClean="0"/>
            <a:t>Padres de familia</a:t>
          </a:r>
          <a:endParaRPr lang="es-MX" b="1" dirty="0"/>
        </a:p>
      </dgm:t>
    </dgm:pt>
    <dgm:pt modelId="{984F08D0-C9B5-4A31-B67D-D117B5DCD8F6}" type="parTrans" cxnId="{61254A3C-8727-43F7-9F59-A76E1C987375}">
      <dgm:prSet/>
      <dgm:spPr/>
      <dgm:t>
        <a:bodyPr/>
        <a:lstStyle/>
        <a:p>
          <a:endParaRPr lang="es-MX" b="1"/>
        </a:p>
      </dgm:t>
    </dgm:pt>
    <dgm:pt modelId="{D8C9F44C-427F-44A7-A06A-65998EF5D878}" type="sibTrans" cxnId="{61254A3C-8727-43F7-9F59-A76E1C987375}">
      <dgm:prSet/>
      <dgm:spPr/>
      <dgm:t>
        <a:bodyPr/>
        <a:lstStyle/>
        <a:p>
          <a:endParaRPr lang="es-MX" b="1"/>
        </a:p>
      </dgm:t>
    </dgm:pt>
    <dgm:pt modelId="{5DFF7794-6CC7-42F8-A1FA-CCF243871535}">
      <dgm:prSet phldrT="[Texto]"/>
      <dgm:spPr/>
      <dgm:t>
        <a:bodyPr/>
        <a:lstStyle/>
        <a:p>
          <a:r>
            <a:rPr lang="es-MX" b="1" dirty="0" smtClean="0"/>
            <a:t>Medir avances</a:t>
          </a:r>
          <a:endParaRPr lang="es-MX" b="1" dirty="0"/>
        </a:p>
      </dgm:t>
    </dgm:pt>
    <dgm:pt modelId="{456675B7-5B24-4E90-B495-953954532BCA}" type="parTrans" cxnId="{903F5204-F804-484F-A493-B71E221A5852}">
      <dgm:prSet/>
      <dgm:spPr/>
      <dgm:t>
        <a:bodyPr/>
        <a:lstStyle/>
        <a:p>
          <a:endParaRPr lang="es-MX" b="1"/>
        </a:p>
      </dgm:t>
    </dgm:pt>
    <dgm:pt modelId="{233F4CE4-F05F-402B-8F28-BF9E3D60499E}" type="sibTrans" cxnId="{903F5204-F804-484F-A493-B71E221A5852}">
      <dgm:prSet/>
      <dgm:spPr/>
      <dgm:t>
        <a:bodyPr/>
        <a:lstStyle/>
        <a:p>
          <a:endParaRPr lang="es-MX" b="1"/>
        </a:p>
      </dgm:t>
    </dgm:pt>
    <dgm:pt modelId="{1F158CB5-3682-4341-AFAD-F2C008E2EDC1}">
      <dgm:prSet phldrT="[Texto]"/>
      <dgm:spPr/>
      <dgm:t>
        <a:bodyPr/>
        <a:lstStyle/>
        <a:p>
          <a:r>
            <a:rPr lang="es-MX" b="1" dirty="0" smtClean="0"/>
            <a:t>Asesoría Técnica</a:t>
          </a:r>
          <a:endParaRPr lang="es-MX" b="1" dirty="0"/>
        </a:p>
      </dgm:t>
    </dgm:pt>
    <dgm:pt modelId="{98A34CEA-F58F-4F02-810D-D023E24CFFC7}" type="parTrans" cxnId="{1EBBEE7A-45CD-43F5-B1FB-000F3B4A428B}">
      <dgm:prSet/>
      <dgm:spPr/>
      <dgm:t>
        <a:bodyPr/>
        <a:lstStyle/>
        <a:p>
          <a:endParaRPr lang="es-MX" b="1"/>
        </a:p>
      </dgm:t>
    </dgm:pt>
    <dgm:pt modelId="{3A154E47-A99C-4E03-85C4-4662A39D027D}" type="sibTrans" cxnId="{1EBBEE7A-45CD-43F5-B1FB-000F3B4A428B}">
      <dgm:prSet/>
      <dgm:spPr/>
      <dgm:t>
        <a:bodyPr/>
        <a:lstStyle/>
        <a:p>
          <a:endParaRPr lang="es-MX" b="1"/>
        </a:p>
      </dgm:t>
    </dgm:pt>
    <dgm:pt modelId="{52D3A5FE-391D-49E7-BD1E-D817D2CD9B21}">
      <dgm:prSet phldrT="[Texto]"/>
      <dgm:spPr/>
      <dgm:t>
        <a:bodyPr/>
        <a:lstStyle/>
        <a:p>
          <a:r>
            <a:rPr lang="es-MX" b="1" dirty="0" smtClean="0"/>
            <a:t>Materiales e insumos educativos</a:t>
          </a:r>
          <a:endParaRPr lang="es-MX" b="1" dirty="0"/>
        </a:p>
      </dgm:t>
    </dgm:pt>
    <dgm:pt modelId="{AED91C30-9FDF-4BBC-AA11-F5185B21C3FD}" type="parTrans" cxnId="{82515CA1-AB57-49D5-A1A9-D99C861C3092}">
      <dgm:prSet/>
      <dgm:spPr/>
      <dgm:t>
        <a:bodyPr/>
        <a:lstStyle/>
        <a:p>
          <a:endParaRPr lang="es-MX" b="1"/>
        </a:p>
      </dgm:t>
    </dgm:pt>
    <dgm:pt modelId="{EA5A665E-719C-441E-9435-ED3192E8F4E5}" type="sibTrans" cxnId="{82515CA1-AB57-49D5-A1A9-D99C861C3092}">
      <dgm:prSet/>
      <dgm:spPr/>
      <dgm:t>
        <a:bodyPr/>
        <a:lstStyle/>
        <a:p>
          <a:endParaRPr lang="es-MX" b="1"/>
        </a:p>
      </dgm:t>
    </dgm:pt>
    <dgm:pt modelId="{A2A2B2C9-CC46-49DB-BE07-C64160D71B39}">
      <dgm:prSet phldrT="[Texto]" custT="1"/>
      <dgm:spPr/>
      <dgm:t>
        <a:bodyPr/>
        <a:lstStyle/>
        <a:p>
          <a:r>
            <a:rPr lang="es-MX" sz="1800" b="0" dirty="0" smtClean="0"/>
            <a:t>Estrategia inclusiva, en la que la diversidad es enriquecedora.  </a:t>
          </a:r>
          <a:endParaRPr lang="es-MX" sz="1800" b="0" dirty="0"/>
        </a:p>
      </dgm:t>
    </dgm:pt>
    <dgm:pt modelId="{4DCE818F-C835-4BAA-B849-6E9C51853E35}" type="parTrans" cxnId="{A64ECFA4-7D05-4445-A34B-40B62A5C8E68}">
      <dgm:prSet/>
      <dgm:spPr/>
      <dgm:t>
        <a:bodyPr/>
        <a:lstStyle/>
        <a:p>
          <a:endParaRPr lang="es-MX"/>
        </a:p>
      </dgm:t>
    </dgm:pt>
    <dgm:pt modelId="{588D3541-8799-4C08-B51A-2C54C37225CD}" type="sibTrans" cxnId="{A64ECFA4-7D05-4445-A34B-40B62A5C8E68}">
      <dgm:prSet/>
      <dgm:spPr/>
      <dgm:t>
        <a:bodyPr/>
        <a:lstStyle/>
        <a:p>
          <a:endParaRPr lang="es-MX"/>
        </a:p>
      </dgm:t>
    </dgm:pt>
    <dgm:pt modelId="{D9FD69A8-8B16-4055-964C-B28CC27B7B00}">
      <dgm:prSet phldrT="[Texto]"/>
      <dgm:spPr/>
      <dgm:t>
        <a:bodyPr/>
        <a:lstStyle/>
        <a:p>
          <a:r>
            <a:rPr lang="es-MX" b="0" dirty="0" smtClean="0"/>
            <a:t>Relación con distintos actores educativos (Dirección, docentes, alumnado y comunidad). </a:t>
          </a:r>
          <a:endParaRPr lang="es-MX" b="0" dirty="0"/>
        </a:p>
      </dgm:t>
    </dgm:pt>
    <dgm:pt modelId="{AF52F57F-8E19-49C6-B902-F6899094E598}" type="parTrans" cxnId="{83000DC2-D4F7-4A99-AC11-69C3ADF5E30D}">
      <dgm:prSet/>
      <dgm:spPr/>
      <dgm:t>
        <a:bodyPr/>
        <a:lstStyle/>
        <a:p>
          <a:endParaRPr lang="es-MX"/>
        </a:p>
      </dgm:t>
    </dgm:pt>
    <dgm:pt modelId="{85B5DF17-6925-4CF6-A99C-03291BA35407}" type="sibTrans" cxnId="{83000DC2-D4F7-4A99-AC11-69C3ADF5E30D}">
      <dgm:prSet/>
      <dgm:spPr/>
      <dgm:t>
        <a:bodyPr/>
        <a:lstStyle/>
        <a:p>
          <a:endParaRPr lang="es-MX"/>
        </a:p>
      </dgm:t>
    </dgm:pt>
    <dgm:pt modelId="{9DAF14A6-CAEE-4CF0-ABDB-DBD0D8B61FAA}">
      <dgm:prSet phldrT="[Texto]"/>
      <dgm:spPr/>
      <dgm:t>
        <a:bodyPr/>
        <a:lstStyle/>
        <a:p>
          <a:r>
            <a:rPr lang="es-MX" b="0" dirty="0" smtClean="0"/>
            <a:t>Materiales didácticos. </a:t>
          </a:r>
          <a:endParaRPr lang="es-MX" b="0" dirty="0"/>
        </a:p>
      </dgm:t>
    </dgm:pt>
    <dgm:pt modelId="{C351F71E-454A-4633-9180-BC5A272BFAE8}" type="parTrans" cxnId="{843FB664-9FA5-4EC7-B6A4-176901323448}">
      <dgm:prSet/>
      <dgm:spPr/>
      <dgm:t>
        <a:bodyPr/>
        <a:lstStyle/>
        <a:p>
          <a:endParaRPr lang="es-MX"/>
        </a:p>
      </dgm:t>
    </dgm:pt>
    <dgm:pt modelId="{73C6EDA1-70B2-468A-A5FD-6C95DC207D9D}" type="sibTrans" cxnId="{843FB664-9FA5-4EC7-B6A4-176901323448}">
      <dgm:prSet/>
      <dgm:spPr/>
      <dgm:t>
        <a:bodyPr/>
        <a:lstStyle/>
        <a:p>
          <a:endParaRPr lang="es-MX"/>
        </a:p>
      </dgm:t>
    </dgm:pt>
    <dgm:pt modelId="{FDADE553-8324-487D-B848-CA53C379C35C}">
      <dgm:prSet phldrT="[Texto]"/>
      <dgm:spPr/>
      <dgm:t>
        <a:bodyPr/>
        <a:lstStyle/>
        <a:p>
          <a:r>
            <a:rPr lang="es-MX" b="0" dirty="0" smtClean="0"/>
            <a:t>Acompañamiento del facilitador de Comunidades de Aprendizaje. </a:t>
          </a:r>
          <a:endParaRPr lang="es-MX" b="0" dirty="0"/>
        </a:p>
      </dgm:t>
    </dgm:pt>
    <dgm:pt modelId="{0E05C04D-99F9-404D-B02F-7BD451153518}" type="parTrans" cxnId="{2845FCF1-FF4B-431C-9842-8A86FE75796E}">
      <dgm:prSet/>
      <dgm:spPr/>
      <dgm:t>
        <a:bodyPr/>
        <a:lstStyle/>
        <a:p>
          <a:endParaRPr lang="es-MX"/>
        </a:p>
      </dgm:t>
    </dgm:pt>
    <dgm:pt modelId="{7C6197D9-1B4E-4E1C-884E-E1463791B56D}" type="sibTrans" cxnId="{2845FCF1-FF4B-431C-9842-8A86FE75796E}">
      <dgm:prSet/>
      <dgm:spPr/>
      <dgm:t>
        <a:bodyPr/>
        <a:lstStyle/>
        <a:p>
          <a:endParaRPr lang="es-MX"/>
        </a:p>
      </dgm:t>
    </dgm:pt>
    <dgm:pt modelId="{337E2CE5-A3E1-4434-BC59-CC2C4AC45F88}">
      <dgm:prSet phldrT="[Texto]"/>
      <dgm:spPr/>
      <dgm:t>
        <a:bodyPr/>
        <a:lstStyle/>
        <a:p>
          <a:r>
            <a:rPr lang="es-MX" b="0" dirty="0" smtClean="0"/>
            <a:t>Registro de datos cualitativos y cuantitativos de la implementación de la AEE.  </a:t>
          </a:r>
          <a:endParaRPr lang="es-MX" b="0" dirty="0"/>
        </a:p>
      </dgm:t>
    </dgm:pt>
    <dgm:pt modelId="{FDD12790-CF52-4AF0-BC72-5B6DE38D3536}" type="parTrans" cxnId="{6C3A3C7F-0660-4FDF-A8F1-D1FC29A2A1E6}">
      <dgm:prSet/>
      <dgm:spPr/>
      <dgm:t>
        <a:bodyPr/>
        <a:lstStyle/>
        <a:p>
          <a:endParaRPr lang="es-MX"/>
        </a:p>
      </dgm:t>
    </dgm:pt>
    <dgm:pt modelId="{E23257E7-28D3-4C44-8C1B-5312DB0B018C}" type="sibTrans" cxnId="{6C3A3C7F-0660-4FDF-A8F1-D1FC29A2A1E6}">
      <dgm:prSet/>
      <dgm:spPr/>
      <dgm:t>
        <a:bodyPr/>
        <a:lstStyle/>
        <a:p>
          <a:endParaRPr lang="es-MX"/>
        </a:p>
      </dgm:t>
    </dgm:pt>
    <dgm:pt modelId="{2AF19957-96B5-49B7-85FC-EB211B929EF4}">
      <dgm:prSet phldrT="[Texto]"/>
      <dgm:spPr/>
      <dgm:t>
        <a:bodyPr/>
        <a:lstStyle/>
        <a:p>
          <a:r>
            <a:rPr lang="es-MX" b="0" dirty="0" smtClean="0"/>
            <a:t>Participación educativa de los familiares y voluntarios.   </a:t>
          </a:r>
          <a:endParaRPr lang="es-MX" b="0" dirty="0"/>
        </a:p>
      </dgm:t>
    </dgm:pt>
    <dgm:pt modelId="{AD7DBFA7-E1A7-4456-8891-6E6686534C4C}" type="parTrans" cxnId="{6817F180-F0A4-4F5C-8BF1-998784CA0AAE}">
      <dgm:prSet/>
      <dgm:spPr/>
      <dgm:t>
        <a:bodyPr/>
        <a:lstStyle/>
        <a:p>
          <a:endParaRPr lang="es-MX"/>
        </a:p>
      </dgm:t>
    </dgm:pt>
    <dgm:pt modelId="{9289677A-5D5A-429A-8269-7854970BCFD6}" type="sibTrans" cxnId="{6817F180-F0A4-4F5C-8BF1-998784CA0AAE}">
      <dgm:prSet/>
      <dgm:spPr/>
      <dgm:t>
        <a:bodyPr/>
        <a:lstStyle/>
        <a:p>
          <a:endParaRPr lang="es-MX"/>
        </a:p>
      </dgm:t>
    </dgm:pt>
    <dgm:pt modelId="{08E4AA99-8E37-42B3-A8B6-2B5D970157A3}">
      <dgm:prSet phldrT="[Texto]"/>
      <dgm:spPr/>
      <dgm:t>
        <a:bodyPr/>
        <a:lstStyle/>
        <a:p>
          <a:r>
            <a:rPr lang="es-MX" b="0" dirty="0" smtClean="0"/>
            <a:t>Se atienden las cuatro prioridades del Sistema Básico de Mejora. </a:t>
          </a:r>
          <a:endParaRPr lang="es-MX" b="0" dirty="0"/>
        </a:p>
      </dgm:t>
    </dgm:pt>
    <dgm:pt modelId="{CEE636A4-FEA0-41CB-A99C-DC474DD80EAC}" type="parTrans" cxnId="{D947B3BB-A551-4BDE-A436-23F12579156B}">
      <dgm:prSet/>
      <dgm:spPr/>
      <dgm:t>
        <a:bodyPr/>
        <a:lstStyle/>
        <a:p>
          <a:endParaRPr lang="es-MX"/>
        </a:p>
      </dgm:t>
    </dgm:pt>
    <dgm:pt modelId="{0850C33C-DF0C-45D8-BFC8-BB326B502D09}" type="sibTrans" cxnId="{D947B3BB-A551-4BDE-A436-23F12579156B}">
      <dgm:prSet/>
      <dgm:spPr/>
      <dgm:t>
        <a:bodyPr/>
        <a:lstStyle/>
        <a:p>
          <a:endParaRPr lang="es-MX"/>
        </a:p>
      </dgm:t>
    </dgm:pt>
    <dgm:pt modelId="{EDCA6650-A8A8-4D6D-ACF4-50CC019D9C1C}" type="pres">
      <dgm:prSet presAssocID="{25547831-A844-4083-A721-C1D62B72FD6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9308F2BB-9010-4374-AE2E-EFCAFB8CA44C}" type="pres">
      <dgm:prSet presAssocID="{9A6429E1-A456-4226-BD3C-1A0EB061AB3C}" presName="linNode" presStyleCnt="0"/>
      <dgm:spPr/>
    </dgm:pt>
    <dgm:pt modelId="{B7D26BAA-E9DE-49DC-A8CB-E2EFC89156FD}" type="pres">
      <dgm:prSet presAssocID="{9A6429E1-A456-4226-BD3C-1A0EB061AB3C}" presName="parentShp" presStyleLbl="node1" presStyleIdx="0" presStyleCnt="7" custScaleX="78899" custLinFactNeighborX="-152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A0596FC-E012-4B32-9A9E-F7591D51EA0D}" type="pres">
      <dgm:prSet presAssocID="{9A6429E1-A456-4226-BD3C-1A0EB061AB3C}" presName="childShp" presStyleLbl="bgAccFollowNode1" presStyleIdx="0" presStyleCnt="7" custLinFactNeighborX="0" custLinFactNeighborY="-66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BA186EC-D64B-4E5A-B1D7-8F3542B46BBC}" type="pres">
      <dgm:prSet presAssocID="{51A7966B-D529-4A2F-9367-8058BDDE0AA5}" presName="spacing" presStyleCnt="0"/>
      <dgm:spPr/>
    </dgm:pt>
    <dgm:pt modelId="{076FC352-E25C-41B9-9EDA-B5286C7FEA61}" type="pres">
      <dgm:prSet presAssocID="{C5F85DBD-761B-48E1-B865-8A7524B8897C}" presName="linNode" presStyleCnt="0"/>
      <dgm:spPr/>
    </dgm:pt>
    <dgm:pt modelId="{7BBE5CD7-230D-4B8A-94DB-25D47A79F7B8}" type="pres">
      <dgm:prSet presAssocID="{C5F85DBD-761B-48E1-B865-8A7524B8897C}" presName="parentShp" presStyleLbl="node1" presStyleIdx="1" presStyleCnt="7" custScaleX="78899" custLinFactNeighborX="-152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5BDB5A-9AAD-4A84-A577-296F3EC234EA}" type="pres">
      <dgm:prSet presAssocID="{C5F85DBD-761B-48E1-B865-8A7524B8897C}" presName="childShp" presStyleLbl="b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A03D81E-111D-4028-A9F6-32ECAF917CCA}" type="pres">
      <dgm:prSet presAssocID="{46C5D464-B74E-4A8B-A519-F40AF31DDE63}" presName="spacing" presStyleCnt="0"/>
      <dgm:spPr/>
    </dgm:pt>
    <dgm:pt modelId="{03C5B446-B490-476D-AD29-45180B992262}" type="pres">
      <dgm:prSet presAssocID="{4FC91C71-CFA5-40D3-936A-6B69E94EE466}" presName="linNode" presStyleCnt="0"/>
      <dgm:spPr/>
    </dgm:pt>
    <dgm:pt modelId="{676961C8-A7D1-4A17-A82D-419D34F3C6B4}" type="pres">
      <dgm:prSet presAssocID="{4FC91C71-CFA5-40D3-936A-6B69E94EE466}" presName="parentShp" presStyleLbl="node1" presStyleIdx="2" presStyleCnt="7" custScaleX="78899" custLinFactNeighborX="-152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1C22DE4-2A7A-4FF9-BD68-23D304919967}" type="pres">
      <dgm:prSet presAssocID="{4FC91C71-CFA5-40D3-936A-6B69E94EE466}" presName="childShp" presStyleLbl="b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E5F5660-CCBD-413D-81DD-BB58D59547A7}" type="pres">
      <dgm:prSet presAssocID="{73F544B1-EBCB-4389-B358-1DE544B8C96A}" presName="spacing" presStyleCnt="0"/>
      <dgm:spPr/>
    </dgm:pt>
    <dgm:pt modelId="{2C0B3770-0A15-4626-89DF-1A78BB3DAFEB}" type="pres">
      <dgm:prSet presAssocID="{E064E4F8-67A5-4BA6-B8FA-02A8CBFA7754}" presName="linNode" presStyleCnt="0"/>
      <dgm:spPr/>
    </dgm:pt>
    <dgm:pt modelId="{66C0A1E3-B847-4FE9-8586-99AD195AD6DA}" type="pres">
      <dgm:prSet presAssocID="{E064E4F8-67A5-4BA6-B8FA-02A8CBFA7754}" presName="parentShp" presStyleLbl="node1" presStyleIdx="3" presStyleCnt="7" custScaleX="78899" custLinFactNeighborX="-152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D422162-9DBE-405B-9ECE-C2B2F760410E}" type="pres">
      <dgm:prSet presAssocID="{E064E4F8-67A5-4BA6-B8FA-02A8CBFA7754}" presName="childShp" presStyleLbl="b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6082A0C-0B92-491E-B673-FD8B90FE538F}" type="pres">
      <dgm:prSet presAssocID="{D8C9F44C-427F-44A7-A06A-65998EF5D878}" presName="spacing" presStyleCnt="0"/>
      <dgm:spPr/>
    </dgm:pt>
    <dgm:pt modelId="{73236077-18B7-4CD2-8E5A-15790E5B79BD}" type="pres">
      <dgm:prSet presAssocID="{5DFF7794-6CC7-42F8-A1FA-CCF243871535}" presName="linNode" presStyleCnt="0"/>
      <dgm:spPr/>
    </dgm:pt>
    <dgm:pt modelId="{2BC482BF-CAC4-4EC5-8AF4-1F4EEC6222C2}" type="pres">
      <dgm:prSet presAssocID="{5DFF7794-6CC7-42F8-A1FA-CCF243871535}" presName="parentShp" presStyleLbl="node1" presStyleIdx="4" presStyleCnt="7" custScaleX="78899" custLinFactNeighborX="-152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2D8A744-C178-4261-B1AD-B809E87D3773}" type="pres">
      <dgm:prSet presAssocID="{5DFF7794-6CC7-42F8-A1FA-CCF243871535}" presName="childShp" presStyleLbl="b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210AD6-8C13-42A4-800B-4CEAE9D84004}" type="pres">
      <dgm:prSet presAssocID="{233F4CE4-F05F-402B-8F28-BF9E3D60499E}" presName="spacing" presStyleCnt="0"/>
      <dgm:spPr/>
    </dgm:pt>
    <dgm:pt modelId="{C4435525-0E70-4A5C-98F5-16DBC80CB243}" type="pres">
      <dgm:prSet presAssocID="{1F158CB5-3682-4341-AFAD-F2C008E2EDC1}" presName="linNode" presStyleCnt="0"/>
      <dgm:spPr/>
    </dgm:pt>
    <dgm:pt modelId="{673CCD92-DC64-4AED-AD7A-B2C27081CFBD}" type="pres">
      <dgm:prSet presAssocID="{1F158CB5-3682-4341-AFAD-F2C008E2EDC1}" presName="parentShp" presStyleLbl="node1" presStyleIdx="5" presStyleCnt="7" custScaleX="78899" custLinFactNeighborX="-152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06A57FF-EB57-4F53-B1E0-E6FEC158ECBB}" type="pres">
      <dgm:prSet presAssocID="{1F158CB5-3682-4341-AFAD-F2C008E2EDC1}" presName="childShp" presStyleLbl="b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BAA5340-189D-4EBD-A147-775AF530CF6A}" type="pres">
      <dgm:prSet presAssocID="{3A154E47-A99C-4E03-85C4-4662A39D027D}" presName="spacing" presStyleCnt="0"/>
      <dgm:spPr/>
    </dgm:pt>
    <dgm:pt modelId="{6829A33A-E35B-4391-8F39-48ADAB52D232}" type="pres">
      <dgm:prSet presAssocID="{52D3A5FE-391D-49E7-BD1E-D817D2CD9B21}" presName="linNode" presStyleCnt="0"/>
      <dgm:spPr/>
    </dgm:pt>
    <dgm:pt modelId="{FCE799EC-3ACE-4F1C-982F-020B49726DA1}" type="pres">
      <dgm:prSet presAssocID="{52D3A5FE-391D-49E7-BD1E-D817D2CD9B21}" presName="parentShp" presStyleLbl="node1" presStyleIdx="6" presStyleCnt="7" custScaleX="78899" custLinFactNeighborX="-152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4307F89-80FF-40B6-A66A-871F2347B62C}" type="pres">
      <dgm:prSet presAssocID="{52D3A5FE-391D-49E7-BD1E-D817D2CD9B21}" presName="childShp" presStyleLbl="b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03F5204-F804-484F-A493-B71E221A5852}" srcId="{25547831-A844-4083-A721-C1D62B72FD66}" destId="{5DFF7794-6CC7-42F8-A1FA-CCF243871535}" srcOrd="4" destOrd="0" parTransId="{456675B7-5B24-4E90-B495-953954532BCA}" sibTransId="{233F4CE4-F05F-402B-8F28-BF9E3D60499E}"/>
    <dgm:cxn modelId="{CF169B0B-F177-4AF2-8A7C-0409FC03F504}" type="presOf" srcId="{08E4AA99-8E37-42B3-A8B6-2B5D970157A3}" destId="{81C22DE4-2A7A-4FF9-BD68-23D304919967}" srcOrd="0" destOrd="0" presId="urn:microsoft.com/office/officeart/2005/8/layout/vList6"/>
    <dgm:cxn modelId="{110CE89C-789C-408E-BF77-819AE3265519}" type="presOf" srcId="{E064E4F8-67A5-4BA6-B8FA-02A8CBFA7754}" destId="{66C0A1E3-B847-4FE9-8586-99AD195AD6DA}" srcOrd="0" destOrd="0" presId="urn:microsoft.com/office/officeart/2005/8/layout/vList6"/>
    <dgm:cxn modelId="{843FB664-9FA5-4EC7-B6A4-176901323448}" srcId="{52D3A5FE-391D-49E7-BD1E-D817D2CD9B21}" destId="{9DAF14A6-CAEE-4CF0-ABDB-DBD0D8B61FAA}" srcOrd="0" destOrd="0" parTransId="{C351F71E-454A-4633-9180-BC5A272BFAE8}" sibTransId="{73C6EDA1-70B2-468A-A5FD-6C95DC207D9D}"/>
    <dgm:cxn modelId="{120A7982-2468-45B0-9997-89775852B332}" type="presOf" srcId="{9DAF14A6-CAEE-4CF0-ABDB-DBD0D8B61FAA}" destId="{84307F89-80FF-40B6-A66A-871F2347B62C}" srcOrd="0" destOrd="0" presId="urn:microsoft.com/office/officeart/2005/8/layout/vList6"/>
    <dgm:cxn modelId="{1EBBEE7A-45CD-43F5-B1FB-000F3B4A428B}" srcId="{25547831-A844-4083-A721-C1D62B72FD66}" destId="{1F158CB5-3682-4341-AFAD-F2C008E2EDC1}" srcOrd="5" destOrd="0" parTransId="{98A34CEA-F58F-4F02-810D-D023E24CFFC7}" sibTransId="{3A154E47-A99C-4E03-85C4-4662A39D027D}"/>
    <dgm:cxn modelId="{6E82409B-3203-4520-8AC7-5B91FD523F4B}" type="presOf" srcId="{FDADE553-8324-487D-B848-CA53C379C35C}" destId="{606A57FF-EB57-4F53-B1E0-E6FEC158ECBB}" srcOrd="0" destOrd="0" presId="urn:microsoft.com/office/officeart/2005/8/layout/vList6"/>
    <dgm:cxn modelId="{D947B3BB-A551-4BDE-A436-23F12579156B}" srcId="{4FC91C71-CFA5-40D3-936A-6B69E94EE466}" destId="{08E4AA99-8E37-42B3-A8B6-2B5D970157A3}" srcOrd="0" destOrd="0" parTransId="{CEE636A4-FEA0-41CB-A99C-DC474DD80EAC}" sibTransId="{0850C33C-DF0C-45D8-BFC8-BB326B502D09}"/>
    <dgm:cxn modelId="{E533E98D-67DF-42A6-BC36-992C76EB1071}" srcId="{25547831-A844-4083-A721-C1D62B72FD66}" destId="{C5F85DBD-761B-48E1-B865-8A7524B8897C}" srcOrd="1" destOrd="0" parTransId="{41A17DFD-41E8-4D2A-AFC7-B060A238536F}" sibTransId="{46C5D464-B74E-4A8B-A519-F40AF31DDE63}"/>
    <dgm:cxn modelId="{B80EA56A-E2E0-4BA7-94B0-3D5AAFFEEF1B}" type="presOf" srcId="{25547831-A844-4083-A721-C1D62B72FD66}" destId="{EDCA6650-A8A8-4D6D-ACF4-50CC019D9C1C}" srcOrd="0" destOrd="0" presId="urn:microsoft.com/office/officeart/2005/8/layout/vList6"/>
    <dgm:cxn modelId="{DF8BEFFD-0DE3-413E-A442-A6A3251DA287}" type="presOf" srcId="{A2A2B2C9-CC46-49DB-BE07-C64160D71B39}" destId="{2A0596FC-E012-4B32-9A9E-F7591D51EA0D}" srcOrd="0" destOrd="0" presId="urn:microsoft.com/office/officeart/2005/8/layout/vList6"/>
    <dgm:cxn modelId="{0CAB2807-C871-49FD-A9A4-9233D9F64FCF}" type="presOf" srcId="{D9FD69A8-8B16-4055-964C-B28CC27B7B00}" destId="{EF5BDB5A-9AAD-4A84-A577-296F3EC234EA}" srcOrd="0" destOrd="0" presId="urn:microsoft.com/office/officeart/2005/8/layout/vList6"/>
    <dgm:cxn modelId="{897BD6BB-950B-472F-93FD-103B4473CC3B}" type="presOf" srcId="{C5F85DBD-761B-48E1-B865-8A7524B8897C}" destId="{7BBE5CD7-230D-4B8A-94DB-25D47A79F7B8}" srcOrd="0" destOrd="0" presId="urn:microsoft.com/office/officeart/2005/8/layout/vList6"/>
    <dgm:cxn modelId="{40912950-C95B-4671-B7C9-0C168EBF025E}" srcId="{25547831-A844-4083-A721-C1D62B72FD66}" destId="{4FC91C71-CFA5-40D3-936A-6B69E94EE466}" srcOrd="2" destOrd="0" parTransId="{9BF2969D-CEED-46B5-9D8F-42B3A5C4EB48}" sibTransId="{73F544B1-EBCB-4389-B358-1DE544B8C96A}"/>
    <dgm:cxn modelId="{612B8DD3-7960-4891-B8DE-1AEFF694FEC4}" srcId="{25547831-A844-4083-A721-C1D62B72FD66}" destId="{9A6429E1-A456-4226-BD3C-1A0EB061AB3C}" srcOrd="0" destOrd="0" parTransId="{F713D897-BAA9-4F81-9496-7C53AE10F345}" sibTransId="{51A7966B-D529-4A2F-9367-8058BDDE0AA5}"/>
    <dgm:cxn modelId="{62820D47-2956-43E2-B3F7-2445BF071595}" type="presOf" srcId="{1F158CB5-3682-4341-AFAD-F2C008E2EDC1}" destId="{673CCD92-DC64-4AED-AD7A-B2C27081CFBD}" srcOrd="0" destOrd="0" presId="urn:microsoft.com/office/officeart/2005/8/layout/vList6"/>
    <dgm:cxn modelId="{61254A3C-8727-43F7-9F59-A76E1C987375}" srcId="{25547831-A844-4083-A721-C1D62B72FD66}" destId="{E064E4F8-67A5-4BA6-B8FA-02A8CBFA7754}" srcOrd="3" destOrd="0" parTransId="{984F08D0-C9B5-4A31-B67D-D117B5DCD8F6}" sibTransId="{D8C9F44C-427F-44A7-A06A-65998EF5D878}"/>
    <dgm:cxn modelId="{35187E83-5676-48A8-A7A8-8E39AA5B5E8E}" type="presOf" srcId="{9A6429E1-A456-4226-BD3C-1A0EB061AB3C}" destId="{B7D26BAA-E9DE-49DC-A8CB-E2EFC89156FD}" srcOrd="0" destOrd="0" presId="urn:microsoft.com/office/officeart/2005/8/layout/vList6"/>
    <dgm:cxn modelId="{B8E9CB65-CB99-469C-B0A2-9B4D6CCAC4E9}" type="presOf" srcId="{337E2CE5-A3E1-4434-BC59-CC2C4AC45F88}" destId="{62D8A744-C178-4261-B1AD-B809E87D3773}" srcOrd="0" destOrd="0" presId="urn:microsoft.com/office/officeart/2005/8/layout/vList6"/>
    <dgm:cxn modelId="{A64ECFA4-7D05-4445-A34B-40B62A5C8E68}" srcId="{9A6429E1-A456-4226-BD3C-1A0EB061AB3C}" destId="{A2A2B2C9-CC46-49DB-BE07-C64160D71B39}" srcOrd="0" destOrd="0" parTransId="{4DCE818F-C835-4BAA-B849-6E9C51853E35}" sibTransId="{588D3541-8799-4C08-B51A-2C54C37225CD}"/>
    <dgm:cxn modelId="{82515CA1-AB57-49D5-A1A9-D99C861C3092}" srcId="{25547831-A844-4083-A721-C1D62B72FD66}" destId="{52D3A5FE-391D-49E7-BD1E-D817D2CD9B21}" srcOrd="6" destOrd="0" parTransId="{AED91C30-9FDF-4BBC-AA11-F5185B21C3FD}" sibTransId="{EA5A665E-719C-441E-9435-ED3192E8F4E5}"/>
    <dgm:cxn modelId="{2845FCF1-FF4B-431C-9842-8A86FE75796E}" srcId="{1F158CB5-3682-4341-AFAD-F2C008E2EDC1}" destId="{FDADE553-8324-487D-B848-CA53C379C35C}" srcOrd="0" destOrd="0" parTransId="{0E05C04D-99F9-404D-B02F-7BD451153518}" sibTransId="{7C6197D9-1B4E-4E1C-884E-E1463791B56D}"/>
    <dgm:cxn modelId="{83000DC2-D4F7-4A99-AC11-69C3ADF5E30D}" srcId="{C5F85DBD-761B-48E1-B865-8A7524B8897C}" destId="{D9FD69A8-8B16-4055-964C-B28CC27B7B00}" srcOrd="0" destOrd="0" parTransId="{AF52F57F-8E19-49C6-B902-F6899094E598}" sibTransId="{85B5DF17-6925-4CF6-A99C-03291BA35407}"/>
    <dgm:cxn modelId="{6817F180-F0A4-4F5C-8BF1-998784CA0AAE}" srcId="{E064E4F8-67A5-4BA6-B8FA-02A8CBFA7754}" destId="{2AF19957-96B5-49B7-85FC-EB211B929EF4}" srcOrd="0" destOrd="0" parTransId="{AD7DBFA7-E1A7-4456-8891-6E6686534C4C}" sibTransId="{9289677A-5D5A-429A-8269-7854970BCFD6}"/>
    <dgm:cxn modelId="{29556141-0AD3-432E-B83D-7258171197C1}" type="presOf" srcId="{2AF19957-96B5-49B7-85FC-EB211B929EF4}" destId="{9D422162-9DBE-405B-9ECE-C2B2F760410E}" srcOrd="0" destOrd="0" presId="urn:microsoft.com/office/officeart/2005/8/layout/vList6"/>
    <dgm:cxn modelId="{6C3A3C7F-0660-4FDF-A8F1-D1FC29A2A1E6}" srcId="{5DFF7794-6CC7-42F8-A1FA-CCF243871535}" destId="{337E2CE5-A3E1-4434-BC59-CC2C4AC45F88}" srcOrd="0" destOrd="0" parTransId="{FDD12790-CF52-4AF0-BC72-5B6DE38D3536}" sibTransId="{E23257E7-28D3-4C44-8C1B-5312DB0B018C}"/>
    <dgm:cxn modelId="{F188C9B5-DF6F-47AC-B59A-C95693073759}" type="presOf" srcId="{4FC91C71-CFA5-40D3-936A-6B69E94EE466}" destId="{676961C8-A7D1-4A17-A82D-419D34F3C6B4}" srcOrd="0" destOrd="0" presId="urn:microsoft.com/office/officeart/2005/8/layout/vList6"/>
    <dgm:cxn modelId="{B3B23DE6-1E5D-48D0-A907-DB8863969DDC}" type="presOf" srcId="{5DFF7794-6CC7-42F8-A1FA-CCF243871535}" destId="{2BC482BF-CAC4-4EC5-8AF4-1F4EEC6222C2}" srcOrd="0" destOrd="0" presId="urn:microsoft.com/office/officeart/2005/8/layout/vList6"/>
    <dgm:cxn modelId="{3936BED8-4368-41AB-A1EE-885137466A46}" type="presOf" srcId="{52D3A5FE-391D-49E7-BD1E-D817D2CD9B21}" destId="{FCE799EC-3ACE-4F1C-982F-020B49726DA1}" srcOrd="0" destOrd="0" presId="urn:microsoft.com/office/officeart/2005/8/layout/vList6"/>
    <dgm:cxn modelId="{E70320F8-BC89-45E2-8EC5-513C582C5E85}" type="presParOf" srcId="{EDCA6650-A8A8-4D6D-ACF4-50CC019D9C1C}" destId="{9308F2BB-9010-4374-AE2E-EFCAFB8CA44C}" srcOrd="0" destOrd="0" presId="urn:microsoft.com/office/officeart/2005/8/layout/vList6"/>
    <dgm:cxn modelId="{FE3A2DD7-0214-48A2-95C5-E7E2DAD1157D}" type="presParOf" srcId="{9308F2BB-9010-4374-AE2E-EFCAFB8CA44C}" destId="{B7D26BAA-E9DE-49DC-A8CB-E2EFC89156FD}" srcOrd="0" destOrd="0" presId="urn:microsoft.com/office/officeart/2005/8/layout/vList6"/>
    <dgm:cxn modelId="{464AABD9-E61A-40F4-B2A8-EE79CC880827}" type="presParOf" srcId="{9308F2BB-9010-4374-AE2E-EFCAFB8CA44C}" destId="{2A0596FC-E012-4B32-9A9E-F7591D51EA0D}" srcOrd="1" destOrd="0" presId="urn:microsoft.com/office/officeart/2005/8/layout/vList6"/>
    <dgm:cxn modelId="{F22D0DDD-6B1C-46F3-99F8-E34D05F9264D}" type="presParOf" srcId="{EDCA6650-A8A8-4D6D-ACF4-50CC019D9C1C}" destId="{ABA186EC-D64B-4E5A-B1D7-8F3542B46BBC}" srcOrd="1" destOrd="0" presId="urn:microsoft.com/office/officeart/2005/8/layout/vList6"/>
    <dgm:cxn modelId="{17C190FE-489C-4D83-9743-EAD8B27BE755}" type="presParOf" srcId="{EDCA6650-A8A8-4D6D-ACF4-50CC019D9C1C}" destId="{076FC352-E25C-41B9-9EDA-B5286C7FEA61}" srcOrd="2" destOrd="0" presId="urn:microsoft.com/office/officeart/2005/8/layout/vList6"/>
    <dgm:cxn modelId="{8BB2FF70-64DA-4303-A8E0-869D836C5BA2}" type="presParOf" srcId="{076FC352-E25C-41B9-9EDA-B5286C7FEA61}" destId="{7BBE5CD7-230D-4B8A-94DB-25D47A79F7B8}" srcOrd="0" destOrd="0" presId="urn:microsoft.com/office/officeart/2005/8/layout/vList6"/>
    <dgm:cxn modelId="{FACF194C-6472-43B9-B08B-222D6D9F9620}" type="presParOf" srcId="{076FC352-E25C-41B9-9EDA-B5286C7FEA61}" destId="{EF5BDB5A-9AAD-4A84-A577-296F3EC234EA}" srcOrd="1" destOrd="0" presId="urn:microsoft.com/office/officeart/2005/8/layout/vList6"/>
    <dgm:cxn modelId="{73B468FF-F27E-4D03-8441-C63E0CFB4C8E}" type="presParOf" srcId="{EDCA6650-A8A8-4D6D-ACF4-50CC019D9C1C}" destId="{5A03D81E-111D-4028-A9F6-32ECAF917CCA}" srcOrd="3" destOrd="0" presId="urn:microsoft.com/office/officeart/2005/8/layout/vList6"/>
    <dgm:cxn modelId="{B9BFF9D5-C888-47E1-969E-9696E373CF57}" type="presParOf" srcId="{EDCA6650-A8A8-4D6D-ACF4-50CC019D9C1C}" destId="{03C5B446-B490-476D-AD29-45180B992262}" srcOrd="4" destOrd="0" presId="urn:microsoft.com/office/officeart/2005/8/layout/vList6"/>
    <dgm:cxn modelId="{07D7EE46-459B-42A5-8A55-8C5DB177B98C}" type="presParOf" srcId="{03C5B446-B490-476D-AD29-45180B992262}" destId="{676961C8-A7D1-4A17-A82D-419D34F3C6B4}" srcOrd="0" destOrd="0" presId="urn:microsoft.com/office/officeart/2005/8/layout/vList6"/>
    <dgm:cxn modelId="{46004DFC-8175-4F2D-91AD-F22FBBFCDB0A}" type="presParOf" srcId="{03C5B446-B490-476D-AD29-45180B992262}" destId="{81C22DE4-2A7A-4FF9-BD68-23D304919967}" srcOrd="1" destOrd="0" presId="urn:microsoft.com/office/officeart/2005/8/layout/vList6"/>
    <dgm:cxn modelId="{72B8D0BB-0B96-41DA-8ADD-BAA69B0B029F}" type="presParOf" srcId="{EDCA6650-A8A8-4D6D-ACF4-50CC019D9C1C}" destId="{2E5F5660-CCBD-413D-81DD-BB58D59547A7}" srcOrd="5" destOrd="0" presId="urn:microsoft.com/office/officeart/2005/8/layout/vList6"/>
    <dgm:cxn modelId="{6526EC55-479E-40E0-B8E8-8E95BEB16A33}" type="presParOf" srcId="{EDCA6650-A8A8-4D6D-ACF4-50CC019D9C1C}" destId="{2C0B3770-0A15-4626-89DF-1A78BB3DAFEB}" srcOrd="6" destOrd="0" presId="urn:microsoft.com/office/officeart/2005/8/layout/vList6"/>
    <dgm:cxn modelId="{E9FA5A13-A557-457D-9CC3-8863A9350EBA}" type="presParOf" srcId="{2C0B3770-0A15-4626-89DF-1A78BB3DAFEB}" destId="{66C0A1E3-B847-4FE9-8586-99AD195AD6DA}" srcOrd="0" destOrd="0" presId="urn:microsoft.com/office/officeart/2005/8/layout/vList6"/>
    <dgm:cxn modelId="{FABFF429-4AB2-405A-935A-084C5AFE4A45}" type="presParOf" srcId="{2C0B3770-0A15-4626-89DF-1A78BB3DAFEB}" destId="{9D422162-9DBE-405B-9ECE-C2B2F760410E}" srcOrd="1" destOrd="0" presId="urn:microsoft.com/office/officeart/2005/8/layout/vList6"/>
    <dgm:cxn modelId="{8A6C1B3F-6B44-49A9-8964-F8536933593C}" type="presParOf" srcId="{EDCA6650-A8A8-4D6D-ACF4-50CC019D9C1C}" destId="{56082A0C-0B92-491E-B673-FD8B90FE538F}" srcOrd="7" destOrd="0" presId="urn:microsoft.com/office/officeart/2005/8/layout/vList6"/>
    <dgm:cxn modelId="{5B85DBE0-7B5A-460E-AC16-018856D6FDD1}" type="presParOf" srcId="{EDCA6650-A8A8-4D6D-ACF4-50CC019D9C1C}" destId="{73236077-18B7-4CD2-8E5A-15790E5B79BD}" srcOrd="8" destOrd="0" presId="urn:microsoft.com/office/officeart/2005/8/layout/vList6"/>
    <dgm:cxn modelId="{FD2B82ED-C4F9-4F79-8F94-40C7E0B6976B}" type="presParOf" srcId="{73236077-18B7-4CD2-8E5A-15790E5B79BD}" destId="{2BC482BF-CAC4-4EC5-8AF4-1F4EEC6222C2}" srcOrd="0" destOrd="0" presId="urn:microsoft.com/office/officeart/2005/8/layout/vList6"/>
    <dgm:cxn modelId="{63203354-ECCA-48AC-B1B5-AC76E47BDEAC}" type="presParOf" srcId="{73236077-18B7-4CD2-8E5A-15790E5B79BD}" destId="{62D8A744-C178-4261-B1AD-B809E87D3773}" srcOrd="1" destOrd="0" presId="urn:microsoft.com/office/officeart/2005/8/layout/vList6"/>
    <dgm:cxn modelId="{7764D4A1-C3DD-45E3-BB8C-CDBDCC400316}" type="presParOf" srcId="{EDCA6650-A8A8-4D6D-ACF4-50CC019D9C1C}" destId="{7A210AD6-8C13-42A4-800B-4CEAE9D84004}" srcOrd="9" destOrd="0" presId="urn:microsoft.com/office/officeart/2005/8/layout/vList6"/>
    <dgm:cxn modelId="{970F5ACF-A038-4114-B73A-F94E32070A7A}" type="presParOf" srcId="{EDCA6650-A8A8-4D6D-ACF4-50CC019D9C1C}" destId="{C4435525-0E70-4A5C-98F5-16DBC80CB243}" srcOrd="10" destOrd="0" presId="urn:microsoft.com/office/officeart/2005/8/layout/vList6"/>
    <dgm:cxn modelId="{7C3430B6-C2DB-46B2-97BD-7FE45E4BF1E8}" type="presParOf" srcId="{C4435525-0E70-4A5C-98F5-16DBC80CB243}" destId="{673CCD92-DC64-4AED-AD7A-B2C27081CFBD}" srcOrd="0" destOrd="0" presId="urn:microsoft.com/office/officeart/2005/8/layout/vList6"/>
    <dgm:cxn modelId="{C076E65B-F9CB-4614-A442-647BC490EDE3}" type="presParOf" srcId="{C4435525-0E70-4A5C-98F5-16DBC80CB243}" destId="{606A57FF-EB57-4F53-B1E0-E6FEC158ECBB}" srcOrd="1" destOrd="0" presId="urn:microsoft.com/office/officeart/2005/8/layout/vList6"/>
    <dgm:cxn modelId="{499C4D4A-6DD2-4EBA-9948-762473E37E40}" type="presParOf" srcId="{EDCA6650-A8A8-4D6D-ACF4-50CC019D9C1C}" destId="{BBAA5340-189D-4EBD-A147-775AF530CF6A}" srcOrd="11" destOrd="0" presId="urn:microsoft.com/office/officeart/2005/8/layout/vList6"/>
    <dgm:cxn modelId="{3006E719-9071-48C8-A30A-E132C652E00C}" type="presParOf" srcId="{EDCA6650-A8A8-4D6D-ACF4-50CC019D9C1C}" destId="{6829A33A-E35B-4391-8F39-48ADAB52D232}" srcOrd="12" destOrd="0" presId="urn:microsoft.com/office/officeart/2005/8/layout/vList6"/>
    <dgm:cxn modelId="{1DC4F5CB-050B-43CE-BFF3-1FB56FBD6E22}" type="presParOf" srcId="{6829A33A-E35B-4391-8F39-48ADAB52D232}" destId="{FCE799EC-3ACE-4F1C-982F-020B49726DA1}" srcOrd="0" destOrd="0" presId="urn:microsoft.com/office/officeart/2005/8/layout/vList6"/>
    <dgm:cxn modelId="{10E7A407-52D1-41C9-BCA8-0B1339517741}" type="presParOf" srcId="{6829A33A-E35B-4391-8F39-48ADAB52D232}" destId="{84307F89-80FF-40B6-A66A-871F2347B62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19873D0-3438-4AE6-A81B-75C89EBE0ED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A36C41AF-7616-4E33-995F-DF890D0AA461}">
      <dgm:prSet phldrT="[Texto]"/>
      <dgm:spPr/>
      <dgm:t>
        <a:bodyPr/>
        <a:lstStyle/>
        <a:p>
          <a:r>
            <a:rPr lang="es-MX" b="1" dirty="0" smtClean="0"/>
            <a:t>Tomará nota de los resultados de las evaluaciones. </a:t>
          </a:r>
          <a:endParaRPr lang="es-MX" b="1" dirty="0"/>
        </a:p>
      </dgm:t>
    </dgm:pt>
    <dgm:pt modelId="{7AC294D2-7317-4848-8A7B-63350D1F8337}" type="parTrans" cxnId="{B7AF1148-B3FC-4501-8567-4C69EF7665AC}">
      <dgm:prSet/>
      <dgm:spPr/>
      <dgm:t>
        <a:bodyPr/>
        <a:lstStyle/>
        <a:p>
          <a:endParaRPr lang="es-MX" b="1"/>
        </a:p>
      </dgm:t>
    </dgm:pt>
    <dgm:pt modelId="{CAFFDCD5-0C39-4995-AF4F-4009D6E9D088}" type="sibTrans" cxnId="{B7AF1148-B3FC-4501-8567-4C69EF7665AC}">
      <dgm:prSet/>
      <dgm:spPr/>
      <dgm:t>
        <a:bodyPr/>
        <a:lstStyle/>
        <a:p>
          <a:endParaRPr lang="es-MX" b="1"/>
        </a:p>
      </dgm:t>
    </dgm:pt>
    <dgm:pt modelId="{9A876575-5934-4A27-A47D-399F4A0EA7E3}">
      <dgm:prSet phldrT="[Texto]"/>
      <dgm:spPr/>
      <dgm:t>
        <a:bodyPr/>
        <a:lstStyle/>
        <a:p>
          <a:r>
            <a:rPr lang="es-MX" b="1" dirty="0" smtClean="0"/>
            <a:t>Vigilará el cumplimiento de la normalidad mínima. </a:t>
          </a:r>
          <a:endParaRPr lang="es-MX" b="1" dirty="0"/>
        </a:p>
      </dgm:t>
    </dgm:pt>
    <dgm:pt modelId="{1BA99026-C052-4B23-9BC5-D1648DFDDA31}" type="parTrans" cxnId="{5F0163F7-7CA3-4B83-B3A5-06E0819607A6}">
      <dgm:prSet/>
      <dgm:spPr/>
      <dgm:t>
        <a:bodyPr/>
        <a:lstStyle/>
        <a:p>
          <a:endParaRPr lang="es-MX" b="1"/>
        </a:p>
      </dgm:t>
    </dgm:pt>
    <dgm:pt modelId="{A070F3CE-83EC-4D33-8899-E9E191103010}" type="sibTrans" cxnId="{5F0163F7-7CA3-4B83-B3A5-06E0819607A6}">
      <dgm:prSet/>
      <dgm:spPr/>
      <dgm:t>
        <a:bodyPr/>
        <a:lstStyle/>
        <a:p>
          <a:endParaRPr lang="es-MX" b="1"/>
        </a:p>
      </dgm:t>
    </dgm:pt>
    <dgm:pt modelId="{BE3DE475-46D5-4EDE-8A9B-D7A5E0AECAEB}">
      <dgm:prSet phldrT="[Texto]"/>
      <dgm:spPr/>
      <dgm:t>
        <a:bodyPr/>
        <a:lstStyle/>
        <a:p>
          <a:r>
            <a:rPr lang="es-MX" b="1" dirty="0" smtClean="0"/>
            <a:t>Propiciará la colaboración de maestros y familiares. </a:t>
          </a:r>
          <a:endParaRPr lang="es-MX" b="1" dirty="0"/>
        </a:p>
      </dgm:t>
    </dgm:pt>
    <dgm:pt modelId="{AD046D36-821A-43E7-BA64-D62EF5E410ED}" type="parTrans" cxnId="{C06FB3BF-0935-45E7-B7FA-27426A14F7A7}">
      <dgm:prSet/>
      <dgm:spPr/>
      <dgm:t>
        <a:bodyPr/>
        <a:lstStyle/>
        <a:p>
          <a:endParaRPr lang="es-MX" b="1"/>
        </a:p>
      </dgm:t>
    </dgm:pt>
    <dgm:pt modelId="{2642ED95-A494-47E4-8DEB-B378F4838756}" type="sibTrans" cxnId="{C06FB3BF-0935-45E7-B7FA-27426A14F7A7}">
      <dgm:prSet/>
      <dgm:spPr/>
      <dgm:t>
        <a:bodyPr/>
        <a:lstStyle/>
        <a:p>
          <a:endParaRPr lang="es-MX" b="1"/>
        </a:p>
      </dgm:t>
    </dgm:pt>
    <dgm:pt modelId="{415EB559-17CF-49D9-AB6F-365C0CBE2B0A}">
      <dgm:prSet phldrT="[Texto]"/>
      <dgm:spPr/>
      <dgm:t>
        <a:bodyPr/>
        <a:lstStyle/>
        <a:p>
          <a:r>
            <a:rPr lang="es-MX" b="1" dirty="0" smtClean="0"/>
            <a:t>Promoverá y apoyará actividades extraescolares que completen y respalden la formación del alumnado. </a:t>
          </a:r>
          <a:endParaRPr lang="es-MX" b="1" dirty="0"/>
        </a:p>
      </dgm:t>
    </dgm:pt>
    <dgm:pt modelId="{30B6DD76-792A-47E3-B1B7-6DD8726F4C25}" type="parTrans" cxnId="{E7A64825-DF28-486B-B81D-29E61A6C3ADA}">
      <dgm:prSet/>
      <dgm:spPr/>
      <dgm:t>
        <a:bodyPr/>
        <a:lstStyle/>
        <a:p>
          <a:endParaRPr lang="es-MX" b="1"/>
        </a:p>
      </dgm:t>
    </dgm:pt>
    <dgm:pt modelId="{7DAACCF4-2658-4407-9877-92DF4C635952}" type="sibTrans" cxnId="{E7A64825-DF28-486B-B81D-29E61A6C3ADA}">
      <dgm:prSet/>
      <dgm:spPr/>
      <dgm:t>
        <a:bodyPr/>
        <a:lstStyle/>
        <a:p>
          <a:endParaRPr lang="es-MX" b="1"/>
        </a:p>
      </dgm:t>
    </dgm:pt>
    <dgm:pt modelId="{07E27885-0EC6-4326-AABC-84B0901AD3F6}">
      <dgm:prSet phldrT="[Texto]"/>
      <dgm:spPr/>
      <dgm:t>
        <a:bodyPr/>
        <a:lstStyle/>
        <a:p>
          <a:r>
            <a:rPr lang="es-MX" b="1" dirty="0" smtClean="0"/>
            <a:t>Respaldará las labores cotidianas de la escuela. </a:t>
          </a:r>
          <a:endParaRPr lang="es-MX" b="1" dirty="0"/>
        </a:p>
      </dgm:t>
    </dgm:pt>
    <dgm:pt modelId="{A94F8E12-0797-4D23-9987-A2F08F3B6ACB}" type="parTrans" cxnId="{C7AF8A5A-F19E-4DD8-BF2C-5E48C386AD74}">
      <dgm:prSet/>
      <dgm:spPr/>
      <dgm:t>
        <a:bodyPr/>
        <a:lstStyle/>
        <a:p>
          <a:endParaRPr lang="es-MX" b="1"/>
        </a:p>
      </dgm:t>
    </dgm:pt>
    <dgm:pt modelId="{F66BA2DA-FA6B-4C1C-80CA-787DCDCC1B47}" type="sibTrans" cxnId="{C7AF8A5A-F19E-4DD8-BF2C-5E48C386AD74}">
      <dgm:prSet/>
      <dgm:spPr/>
      <dgm:t>
        <a:bodyPr/>
        <a:lstStyle/>
        <a:p>
          <a:endParaRPr lang="es-MX" b="1"/>
        </a:p>
      </dgm:t>
    </dgm:pt>
    <dgm:pt modelId="{F63CFA0E-18AF-4945-AA8A-E29079466705}">
      <dgm:prSet phldrT="[Texto]"/>
      <dgm:spPr/>
      <dgm:t>
        <a:bodyPr/>
        <a:lstStyle/>
        <a:p>
          <a:r>
            <a:rPr lang="es-MX" b="1" dirty="0" smtClean="0"/>
            <a:t>Fomentará el respeto entre los miembros de la comunidad educativa. </a:t>
          </a:r>
          <a:endParaRPr lang="es-MX" b="1" dirty="0"/>
        </a:p>
      </dgm:t>
    </dgm:pt>
    <dgm:pt modelId="{0EE883F2-A930-4713-87AF-CD5D00C6FEA0}" type="parTrans" cxnId="{417FC342-FB8E-4543-BA99-8BE23B5B1FB8}">
      <dgm:prSet/>
      <dgm:spPr/>
      <dgm:t>
        <a:bodyPr/>
        <a:lstStyle/>
        <a:p>
          <a:endParaRPr lang="es-MX" b="1"/>
        </a:p>
      </dgm:t>
    </dgm:pt>
    <dgm:pt modelId="{F0D8F069-8D7B-4450-BAB4-17B4B7FA56FB}" type="sibTrans" cxnId="{417FC342-FB8E-4543-BA99-8BE23B5B1FB8}">
      <dgm:prSet/>
      <dgm:spPr/>
      <dgm:t>
        <a:bodyPr/>
        <a:lstStyle/>
        <a:p>
          <a:endParaRPr lang="es-MX" b="1"/>
        </a:p>
      </dgm:t>
    </dgm:pt>
    <dgm:pt modelId="{FBB669CD-161C-4944-ABBA-42F223EE9D88}" type="pres">
      <dgm:prSet presAssocID="{A19873D0-3438-4AE6-A81B-75C89EBE0ED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0934C19-B087-4DF0-8D61-9BE495961E77}" type="pres">
      <dgm:prSet presAssocID="{A36C41AF-7616-4E33-995F-DF890D0AA46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7280D7A-9453-47DA-AA30-1121D06544C7}" type="pres">
      <dgm:prSet presAssocID="{CAFFDCD5-0C39-4995-AF4F-4009D6E9D088}" presName="sibTrans" presStyleCnt="0"/>
      <dgm:spPr/>
    </dgm:pt>
    <dgm:pt modelId="{D20FD3E6-D2CA-4674-AAF7-9E94875A0401}" type="pres">
      <dgm:prSet presAssocID="{9A876575-5934-4A27-A47D-399F4A0EA7E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86DE191-DE51-4C68-856B-DCB464A3276B}" type="pres">
      <dgm:prSet presAssocID="{A070F3CE-83EC-4D33-8899-E9E191103010}" presName="sibTrans" presStyleCnt="0"/>
      <dgm:spPr/>
    </dgm:pt>
    <dgm:pt modelId="{45990A60-3C36-40C0-9E86-C1C48C4C3290}" type="pres">
      <dgm:prSet presAssocID="{BE3DE475-46D5-4EDE-8A9B-D7A5E0AECAE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302C5BB-382F-44EB-80AF-A6645F6B647E}" type="pres">
      <dgm:prSet presAssocID="{2642ED95-A494-47E4-8DEB-B378F4838756}" presName="sibTrans" presStyleCnt="0"/>
      <dgm:spPr/>
    </dgm:pt>
    <dgm:pt modelId="{984DB8B8-F000-46CE-A2BC-5F10E9CF5CB0}" type="pres">
      <dgm:prSet presAssocID="{415EB559-17CF-49D9-AB6F-365C0CBE2B0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E4FCAEB-B5AF-4E3F-8316-12C915BB834E}" type="pres">
      <dgm:prSet presAssocID="{7DAACCF4-2658-4407-9877-92DF4C635952}" presName="sibTrans" presStyleCnt="0"/>
      <dgm:spPr/>
    </dgm:pt>
    <dgm:pt modelId="{A03D8A0A-D5B9-4CA0-877F-D6B3635248BF}" type="pres">
      <dgm:prSet presAssocID="{07E27885-0EC6-4326-AABC-84B0901AD3F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778B06E-8660-4E28-9C84-899EE6B2F853}" type="pres">
      <dgm:prSet presAssocID="{F66BA2DA-FA6B-4C1C-80CA-787DCDCC1B47}" presName="sibTrans" presStyleCnt="0"/>
      <dgm:spPr/>
    </dgm:pt>
    <dgm:pt modelId="{7469F9B1-52D8-461A-B23E-116D89F0441B}" type="pres">
      <dgm:prSet presAssocID="{F63CFA0E-18AF-4945-AA8A-E2907946670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927B032-CF3C-40F9-8633-2740B112707F}" type="presOf" srcId="{415EB559-17CF-49D9-AB6F-365C0CBE2B0A}" destId="{984DB8B8-F000-46CE-A2BC-5F10E9CF5CB0}" srcOrd="0" destOrd="0" presId="urn:microsoft.com/office/officeart/2005/8/layout/default"/>
    <dgm:cxn modelId="{964C921C-D7D0-4C01-BE42-9A42ACB23A78}" type="presOf" srcId="{07E27885-0EC6-4326-AABC-84B0901AD3F6}" destId="{A03D8A0A-D5B9-4CA0-877F-D6B3635248BF}" srcOrd="0" destOrd="0" presId="urn:microsoft.com/office/officeart/2005/8/layout/default"/>
    <dgm:cxn modelId="{1AB64DC4-9EB3-41D8-B967-D5B10F9FA749}" type="presOf" srcId="{9A876575-5934-4A27-A47D-399F4A0EA7E3}" destId="{D20FD3E6-D2CA-4674-AAF7-9E94875A0401}" srcOrd="0" destOrd="0" presId="urn:microsoft.com/office/officeart/2005/8/layout/default"/>
    <dgm:cxn modelId="{B7AF1148-B3FC-4501-8567-4C69EF7665AC}" srcId="{A19873D0-3438-4AE6-A81B-75C89EBE0ED5}" destId="{A36C41AF-7616-4E33-995F-DF890D0AA461}" srcOrd="0" destOrd="0" parTransId="{7AC294D2-7317-4848-8A7B-63350D1F8337}" sibTransId="{CAFFDCD5-0C39-4995-AF4F-4009D6E9D088}"/>
    <dgm:cxn modelId="{417FC342-FB8E-4543-BA99-8BE23B5B1FB8}" srcId="{A19873D0-3438-4AE6-A81B-75C89EBE0ED5}" destId="{F63CFA0E-18AF-4945-AA8A-E29079466705}" srcOrd="5" destOrd="0" parTransId="{0EE883F2-A930-4713-87AF-CD5D00C6FEA0}" sibTransId="{F0D8F069-8D7B-4450-BAB4-17B4B7FA56FB}"/>
    <dgm:cxn modelId="{D7413C00-4F3E-46EB-A9CC-4EB42370565F}" type="presOf" srcId="{A36C41AF-7616-4E33-995F-DF890D0AA461}" destId="{C0934C19-B087-4DF0-8D61-9BE495961E77}" srcOrd="0" destOrd="0" presId="urn:microsoft.com/office/officeart/2005/8/layout/default"/>
    <dgm:cxn modelId="{B979BC8A-FB2D-4EDA-9B5F-1566696BBE18}" type="presOf" srcId="{BE3DE475-46D5-4EDE-8A9B-D7A5E0AECAEB}" destId="{45990A60-3C36-40C0-9E86-C1C48C4C3290}" srcOrd="0" destOrd="0" presId="urn:microsoft.com/office/officeart/2005/8/layout/default"/>
    <dgm:cxn modelId="{5F0163F7-7CA3-4B83-B3A5-06E0819607A6}" srcId="{A19873D0-3438-4AE6-A81B-75C89EBE0ED5}" destId="{9A876575-5934-4A27-A47D-399F4A0EA7E3}" srcOrd="1" destOrd="0" parTransId="{1BA99026-C052-4B23-9BC5-D1648DFDDA31}" sibTransId="{A070F3CE-83EC-4D33-8899-E9E191103010}"/>
    <dgm:cxn modelId="{A219BCB2-0F13-48FD-8089-5A35FB8403B3}" type="presOf" srcId="{A19873D0-3438-4AE6-A81B-75C89EBE0ED5}" destId="{FBB669CD-161C-4944-ABBA-42F223EE9D88}" srcOrd="0" destOrd="0" presId="urn:microsoft.com/office/officeart/2005/8/layout/default"/>
    <dgm:cxn modelId="{C06FB3BF-0935-45E7-B7FA-27426A14F7A7}" srcId="{A19873D0-3438-4AE6-A81B-75C89EBE0ED5}" destId="{BE3DE475-46D5-4EDE-8A9B-D7A5E0AECAEB}" srcOrd="2" destOrd="0" parTransId="{AD046D36-821A-43E7-BA64-D62EF5E410ED}" sibTransId="{2642ED95-A494-47E4-8DEB-B378F4838756}"/>
    <dgm:cxn modelId="{4793367D-F3E1-4039-B099-7A1BF8E34F5D}" type="presOf" srcId="{F63CFA0E-18AF-4945-AA8A-E29079466705}" destId="{7469F9B1-52D8-461A-B23E-116D89F0441B}" srcOrd="0" destOrd="0" presId="urn:microsoft.com/office/officeart/2005/8/layout/default"/>
    <dgm:cxn modelId="{C7AF8A5A-F19E-4DD8-BF2C-5E48C386AD74}" srcId="{A19873D0-3438-4AE6-A81B-75C89EBE0ED5}" destId="{07E27885-0EC6-4326-AABC-84B0901AD3F6}" srcOrd="4" destOrd="0" parTransId="{A94F8E12-0797-4D23-9987-A2F08F3B6ACB}" sibTransId="{F66BA2DA-FA6B-4C1C-80CA-787DCDCC1B47}"/>
    <dgm:cxn modelId="{E7A64825-DF28-486B-B81D-29E61A6C3ADA}" srcId="{A19873D0-3438-4AE6-A81B-75C89EBE0ED5}" destId="{415EB559-17CF-49D9-AB6F-365C0CBE2B0A}" srcOrd="3" destOrd="0" parTransId="{30B6DD76-792A-47E3-B1B7-6DD8726F4C25}" sibTransId="{7DAACCF4-2658-4407-9877-92DF4C635952}"/>
    <dgm:cxn modelId="{50D2BEC6-588C-4F0B-8EA3-E7D9153E4F93}" type="presParOf" srcId="{FBB669CD-161C-4944-ABBA-42F223EE9D88}" destId="{C0934C19-B087-4DF0-8D61-9BE495961E77}" srcOrd="0" destOrd="0" presId="urn:microsoft.com/office/officeart/2005/8/layout/default"/>
    <dgm:cxn modelId="{D368F790-4010-4F8B-97DC-9302DF38B748}" type="presParOf" srcId="{FBB669CD-161C-4944-ABBA-42F223EE9D88}" destId="{E7280D7A-9453-47DA-AA30-1121D06544C7}" srcOrd="1" destOrd="0" presId="urn:microsoft.com/office/officeart/2005/8/layout/default"/>
    <dgm:cxn modelId="{9E0A3972-77FC-45EB-B6EE-0BA7884EEBCB}" type="presParOf" srcId="{FBB669CD-161C-4944-ABBA-42F223EE9D88}" destId="{D20FD3E6-D2CA-4674-AAF7-9E94875A0401}" srcOrd="2" destOrd="0" presId="urn:microsoft.com/office/officeart/2005/8/layout/default"/>
    <dgm:cxn modelId="{2B52C79D-C6FD-4F38-BECC-90D2DAD107DB}" type="presParOf" srcId="{FBB669CD-161C-4944-ABBA-42F223EE9D88}" destId="{D86DE191-DE51-4C68-856B-DCB464A3276B}" srcOrd="3" destOrd="0" presId="urn:microsoft.com/office/officeart/2005/8/layout/default"/>
    <dgm:cxn modelId="{E4820F8C-A6B5-4C53-9B21-E0176D2BABC0}" type="presParOf" srcId="{FBB669CD-161C-4944-ABBA-42F223EE9D88}" destId="{45990A60-3C36-40C0-9E86-C1C48C4C3290}" srcOrd="4" destOrd="0" presId="urn:microsoft.com/office/officeart/2005/8/layout/default"/>
    <dgm:cxn modelId="{A1207577-505F-4280-9A4C-AECBA5615B49}" type="presParOf" srcId="{FBB669CD-161C-4944-ABBA-42F223EE9D88}" destId="{D302C5BB-382F-44EB-80AF-A6645F6B647E}" srcOrd="5" destOrd="0" presId="urn:microsoft.com/office/officeart/2005/8/layout/default"/>
    <dgm:cxn modelId="{DA5E9D74-0103-4907-92FF-611B4A8AD409}" type="presParOf" srcId="{FBB669CD-161C-4944-ABBA-42F223EE9D88}" destId="{984DB8B8-F000-46CE-A2BC-5F10E9CF5CB0}" srcOrd="6" destOrd="0" presId="urn:microsoft.com/office/officeart/2005/8/layout/default"/>
    <dgm:cxn modelId="{AC47D330-3911-4593-911F-369FBB951E3E}" type="presParOf" srcId="{FBB669CD-161C-4944-ABBA-42F223EE9D88}" destId="{2E4FCAEB-B5AF-4E3F-8316-12C915BB834E}" srcOrd="7" destOrd="0" presId="urn:microsoft.com/office/officeart/2005/8/layout/default"/>
    <dgm:cxn modelId="{DD6B79CA-13E6-48B0-8F7F-B4104B59BC99}" type="presParOf" srcId="{FBB669CD-161C-4944-ABBA-42F223EE9D88}" destId="{A03D8A0A-D5B9-4CA0-877F-D6B3635248BF}" srcOrd="8" destOrd="0" presId="urn:microsoft.com/office/officeart/2005/8/layout/default"/>
    <dgm:cxn modelId="{D6AC2A67-52C8-4F0D-9115-E98A8485910F}" type="presParOf" srcId="{FBB669CD-161C-4944-ABBA-42F223EE9D88}" destId="{F778B06E-8660-4E28-9C84-899EE6B2F853}" srcOrd="9" destOrd="0" presId="urn:microsoft.com/office/officeart/2005/8/layout/default"/>
    <dgm:cxn modelId="{C8708F8F-7A2B-40A6-9436-44CBFB0FF19F}" type="presParOf" srcId="{FBB669CD-161C-4944-ABBA-42F223EE9D88}" destId="{7469F9B1-52D8-461A-B23E-116D89F0441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68F908-B28C-4E3E-A85C-199668B21827}" type="doc">
      <dgm:prSet loTypeId="urn:microsoft.com/office/officeart/2005/8/layout/chart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77A2E987-714B-4C95-9A41-A2AFCDD17DBC}">
      <dgm:prSet phldrT="[Texto]"/>
      <dgm:spPr/>
      <dgm:t>
        <a:bodyPr/>
        <a:lstStyle/>
        <a:p>
          <a:r>
            <a:rPr lang="es-MX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Se reconoce el </a:t>
          </a:r>
          <a:r>
            <a:rPr lang="es-MX" b="1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derecho de todos los miembros para opinar</a:t>
          </a:r>
          <a:r>
            <a:rPr lang="es-MX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, exponer sus necesidades, proponer e intervenir en la transformación. </a:t>
          </a:r>
          <a:endParaRPr lang="es-MX" dirty="0"/>
        </a:p>
      </dgm:t>
    </dgm:pt>
    <dgm:pt modelId="{DA433978-9938-405A-8CDF-39A08ACDE3FF}" type="parTrans" cxnId="{93B07C7D-95BF-41A3-962D-47B01F21495A}">
      <dgm:prSet/>
      <dgm:spPr/>
      <dgm:t>
        <a:bodyPr/>
        <a:lstStyle/>
        <a:p>
          <a:endParaRPr lang="es-MX"/>
        </a:p>
      </dgm:t>
    </dgm:pt>
    <dgm:pt modelId="{A1C9AA1E-E2F5-41B4-A08D-E18ECC091581}" type="sibTrans" cxnId="{93B07C7D-95BF-41A3-962D-47B01F21495A}">
      <dgm:prSet/>
      <dgm:spPr/>
      <dgm:t>
        <a:bodyPr/>
        <a:lstStyle/>
        <a:p>
          <a:endParaRPr lang="es-MX"/>
        </a:p>
      </dgm:t>
    </dgm:pt>
    <dgm:pt modelId="{BFF39C7C-F76E-442D-A662-5B22C0ECB223}">
      <dgm:prSet phldrT="[Texto]"/>
      <dgm:spPr/>
      <dgm:t>
        <a:bodyPr/>
        <a:lstStyle/>
        <a:p>
          <a:r>
            <a:rPr lang="es-MX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La participación es </a:t>
          </a:r>
          <a:r>
            <a:rPr lang="es-MX" b="1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activa</a:t>
          </a:r>
          <a:r>
            <a:rPr lang="es-MX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, organizada y con incidencia.</a:t>
          </a:r>
          <a:endParaRPr lang="es-MX" dirty="0"/>
        </a:p>
      </dgm:t>
    </dgm:pt>
    <dgm:pt modelId="{AF07DA0A-DE79-4FC9-8467-2C70C8B85522}" type="parTrans" cxnId="{7B569888-51E3-457A-A3A1-D9B7B731EF34}">
      <dgm:prSet/>
      <dgm:spPr/>
      <dgm:t>
        <a:bodyPr/>
        <a:lstStyle/>
        <a:p>
          <a:endParaRPr lang="es-MX"/>
        </a:p>
      </dgm:t>
    </dgm:pt>
    <dgm:pt modelId="{BD1927AF-87B4-43C3-8081-107D6866D3F4}" type="sibTrans" cxnId="{7B569888-51E3-457A-A3A1-D9B7B731EF34}">
      <dgm:prSet/>
      <dgm:spPr/>
      <dgm:t>
        <a:bodyPr/>
        <a:lstStyle/>
        <a:p>
          <a:endParaRPr lang="es-MX"/>
        </a:p>
      </dgm:t>
    </dgm:pt>
    <dgm:pt modelId="{3E9D5DAE-354C-418D-9B03-AB2F93A21351}">
      <dgm:prSet phldrT="[Texto]"/>
      <dgm:spPr/>
      <dgm:t>
        <a:bodyPr/>
        <a:lstStyle/>
        <a:p>
          <a:r>
            <a:rPr lang="es-MX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La participación </a:t>
          </a:r>
          <a:r>
            <a:rPr lang="es-MX" b="1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se articula en torno a proyectos</a:t>
          </a:r>
          <a:r>
            <a:rPr lang="es-MX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 de mejora. Su razón de ser son los aprendizajes.</a:t>
          </a:r>
          <a:endParaRPr lang="es-MX" dirty="0"/>
        </a:p>
      </dgm:t>
    </dgm:pt>
    <dgm:pt modelId="{11ACAB54-C0C6-4900-83C6-DB650C21BB12}" type="parTrans" cxnId="{59932F69-B95E-4B7A-8B54-8D768EBA0E81}">
      <dgm:prSet/>
      <dgm:spPr/>
      <dgm:t>
        <a:bodyPr/>
        <a:lstStyle/>
        <a:p>
          <a:endParaRPr lang="es-MX"/>
        </a:p>
      </dgm:t>
    </dgm:pt>
    <dgm:pt modelId="{137776FC-0AF5-4B68-986D-30621C8E2DE3}" type="sibTrans" cxnId="{59932F69-B95E-4B7A-8B54-8D768EBA0E81}">
      <dgm:prSet/>
      <dgm:spPr/>
      <dgm:t>
        <a:bodyPr/>
        <a:lstStyle/>
        <a:p>
          <a:endParaRPr lang="es-MX"/>
        </a:p>
      </dgm:t>
    </dgm:pt>
    <dgm:pt modelId="{D0EAA2D4-481A-409C-950F-F9369784477E}">
      <dgm:prSet/>
      <dgm:spPr/>
      <dgm:t>
        <a:bodyPr/>
        <a:lstStyle/>
        <a:p>
          <a:r>
            <a:rPr lang="es-MX" b="1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Se dinamizan los Consejos Escolares de Participación Social</a:t>
          </a:r>
          <a:r>
            <a:rPr lang="es-MX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, las Asociaciones de padres y de alumnos mediante acciones concretas y comisiones mixtas.</a:t>
          </a:r>
          <a:endParaRPr lang="es-MX" dirty="0">
            <a:effectLst/>
            <a:ea typeface="Calibri"/>
            <a:cs typeface="Times New Roman"/>
          </a:endParaRPr>
        </a:p>
      </dgm:t>
    </dgm:pt>
    <dgm:pt modelId="{8C9E7A71-B69E-47F8-AC30-E2703E5BA716}" type="parTrans" cxnId="{E2D59C9F-B103-4172-A6AA-347E25112FC0}">
      <dgm:prSet/>
      <dgm:spPr/>
      <dgm:t>
        <a:bodyPr/>
        <a:lstStyle/>
        <a:p>
          <a:endParaRPr lang="es-MX"/>
        </a:p>
      </dgm:t>
    </dgm:pt>
    <dgm:pt modelId="{D41C303B-6ACC-4DD5-B914-A4EA6FDA5F53}" type="sibTrans" cxnId="{E2D59C9F-B103-4172-A6AA-347E25112FC0}">
      <dgm:prSet/>
      <dgm:spPr/>
      <dgm:t>
        <a:bodyPr/>
        <a:lstStyle/>
        <a:p>
          <a:endParaRPr lang="es-MX"/>
        </a:p>
      </dgm:t>
    </dgm:pt>
    <dgm:pt modelId="{D1DC8BB4-2FEB-4661-8ABA-D34F68C02906}" type="pres">
      <dgm:prSet presAssocID="{8F68F908-B28C-4E3E-A85C-199668B2182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ABC1494-44BD-4251-9C3C-6255873211F7}" type="pres">
      <dgm:prSet presAssocID="{8F68F908-B28C-4E3E-A85C-199668B21827}" presName="wedge1" presStyleLbl="node1" presStyleIdx="0" presStyleCnt="4" custLinFactNeighborX="-4739" custLinFactNeighborY="4416"/>
      <dgm:spPr/>
      <dgm:t>
        <a:bodyPr/>
        <a:lstStyle/>
        <a:p>
          <a:endParaRPr lang="es-MX"/>
        </a:p>
      </dgm:t>
    </dgm:pt>
    <dgm:pt modelId="{2755E602-456D-433E-B91A-F1F0847F0C39}" type="pres">
      <dgm:prSet presAssocID="{8F68F908-B28C-4E3E-A85C-199668B2182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30710A4-C8EB-4E0D-9D39-2202EA9EEA34}" type="pres">
      <dgm:prSet presAssocID="{8F68F908-B28C-4E3E-A85C-199668B21827}" presName="wedge2" presStyleLbl="node1" presStyleIdx="1" presStyleCnt="4"/>
      <dgm:spPr/>
      <dgm:t>
        <a:bodyPr/>
        <a:lstStyle/>
        <a:p>
          <a:endParaRPr lang="es-MX"/>
        </a:p>
      </dgm:t>
    </dgm:pt>
    <dgm:pt modelId="{7359FF3C-3762-4E5F-B55C-F883BBAAD747}" type="pres">
      <dgm:prSet presAssocID="{8F68F908-B28C-4E3E-A85C-199668B2182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B8027C2-B98F-4B6C-BE9C-0970B0EA7305}" type="pres">
      <dgm:prSet presAssocID="{8F68F908-B28C-4E3E-A85C-199668B21827}" presName="wedge3" presStyleLbl="node1" presStyleIdx="2" presStyleCnt="4"/>
      <dgm:spPr/>
      <dgm:t>
        <a:bodyPr/>
        <a:lstStyle/>
        <a:p>
          <a:endParaRPr lang="es-MX"/>
        </a:p>
      </dgm:t>
    </dgm:pt>
    <dgm:pt modelId="{FE406069-8795-4A76-AC25-80EF3C0CA721}" type="pres">
      <dgm:prSet presAssocID="{8F68F908-B28C-4E3E-A85C-199668B2182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EC8A892-74B6-4C27-B96C-D38C5FCE565E}" type="pres">
      <dgm:prSet presAssocID="{8F68F908-B28C-4E3E-A85C-199668B21827}" presName="wedge4" presStyleLbl="node1" presStyleIdx="3" presStyleCnt="4"/>
      <dgm:spPr/>
      <dgm:t>
        <a:bodyPr/>
        <a:lstStyle/>
        <a:p>
          <a:endParaRPr lang="es-MX"/>
        </a:p>
      </dgm:t>
    </dgm:pt>
    <dgm:pt modelId="{584489AA-C0A5-41AD-B64C-5084F4D459F9}" type="pres">
      <dgm:prSet presAssocID="{8F68F908-B28C-4E3E-A85C-199668B2182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548D75F-8CD0-4045-BD1A-36FC8B85EE35}" type="presOf" srcId="{D0EAA2D4-481A-409C-950F-F9369784477E}" destId="{584489AA-C0A5-41AD-B64C-5084F4D459F9}" srcOrd="1" destOrd="0" presId="urn:microsoft.com/office/officeart/2005/8/layout/chart3"/>
    <dgm:cxn modelId="{93B07C7D-95BF-41A3-962D-47B01F21495A}" srcId="{8F68F908-B28C-4E3E-A85C-199668B21827}" destId="{77A2E987-714B-4C95-9A41-A2AFCDD17DBC}" srcOrd="0" destOrd="0" parTransId="{DA433978-9938-405A-8CDF-39A08ACDE3FF}" sibTransId="{A1C9AA1E-E2F5-41B4-A08D-E18ECC091581}"/>
    <dgm:cxn modelId="{E2D59C9F-B103-4172-A6AA-347E25112FC0}" srcId="{8F68F908-B28C-4E3E-A85C-199668B21827}" destId="{D0EAA2D4-481A-409C-950F-F9369784477E}" srcOrd="3" destOrd="0" parTransId="{8C9E7A71-B69E-47F8-AC30-E2703E5BA716}" sibTransId="{D41C303B-6ACC-4DD5-B914-A4EA6FDA5F53}"/>
    <dgm:cxn modelId="{7B569888-51E3-457A-A3A1-D9B7B731EF34}" srcId="{8F68F908-B28C-4E3E-A85C-199668B21827}" destId="{BFF39C7C-F76E-442D-A662-5B22C0ECB223}" srcOrd="1" destOrd="0" parTransId="{AF07DA0A-DE79-4FC9-8467-2C70C8B85522}" sibTransId="{BD1927AF-87B4-43C3-8081-107D6866D3F4}"/>
    <dgm:cxn modelId="{3256A5E0-4885-4C80-A055-5C6FE418BB0D}" type="presOf" srcId="{77A2E987-714B-4C95-9A41-A2AFCDD17DBC}" destId="{8ABC1494-44BD-4251-9C3C-6255873211F7}" srcOrd="0" destOrd="0" presId="urn:microsoft.com/office/officeart/2005/8/layout/chart3"/>
    <dgm:cxn modelId="{59932F69-B95E-4B7A-8B54-8D768EBA0E81}" srcId="{8F68F908-B28C-4E3E-A85C-199668B21827}" destId="{3E9D5DAE-354C-418D-9B03-AB2F93A21351}" srcOrd="2" destOrd="0" parTransId="{11ACAB54-C0C6-4900-83C6-DB650C21BB12}" sibTransId="{137776FC-0AF5-4B68-986D-30621C8E2DE3}"/>
    <dgm:cxn modelId="{658172A1-4829-4CC0-A60A-6FDD9D6DC3E2}" type="presOf" srcId="{BFF39C7C-F76E-442D-A662-5B22C0ECB223}" destId="{430710A4-C8EB-4E0D-9D39-2202EA9EEA34}" srcOrd="0" destOrd="0" presId="urn:microsoft.com/office/officeart/2005/8/layout/chart3"/>
    <dgm:cxn modelId="{9A4B3EB6-CBA1-417F-89C4-D9BB86E9EDB8}" type="presOf" srcId="{8F68F908-B28C-4E3E-A85C-199668B21827}" destId="{D1DC8BB4-2FEB-4661-8ABA-D34F68C02906}" srcOrd="0" destOrd="0" presId="urn:microsoft.com/office/officeart/2005/8/layout/chart3"/>
    <dgm:cxn modelId="{7F0AE4DA-4C9C-4B8C-8D03-61C01DBD80BF}" type="presOf" srcId="{3E9D5DAE-354C-418D-9B03-AB2F93A21351}" destId="{FE406069-8795-4A76-AC25-80EF3C0CA721}" srcOrd="1" destOrd="0" presId="urn:microsoft.com/office/officeart/2005/8/layout/chart3"/>
    <dgm:cxn modelId="{DD07CE51-4BCC-4C4B-AA28-8AA55D1EAFF2}" type="presOf" srcId="{D0EAA2D4-481A-409C-950F-F9369784477E}" destId="{0EC8A892-74B6-4C27-B96C-D38C5FCE565E}" srcOrd="0" destOrd="0" presId="urn:microsoft.com/office/officeart/2005/8/layout/chart3"/>
    <dgm:cxn modelId="{3900782D-BCF2-45CA-9AD5-C7574F044A0B}" type="presOf" srcId="{BFF39C7C-F76E-442D-A662-5B22C0ECB223}" destId="{7359FF3C-3762-4E5F-B55C-F883BBAAD747}" srcOrd="1" destOrd="0" presId="urn:microsoft.com/office/officeart/2005/8/layout/chart3"/>
    <dgm:cxn modelId="{60DC912E-C714-432B-BF74-786822C14C92}" type="presOf" srcId="{3E9D5DAE-354C-418D-9B03-AB2F93A21351}" destId="{DB8027C2-B98F-4B6C-BE9C-0970B0EA7305}" srcOrd="0" destOrd="0" presId="urn:microsoft.com/office/officeart/2005/8/layout/chart3"/>
    <dgm:cxn modelId="{711C4FD9-A27E-47AF-A8A1-26DA8564D009}" type="presOf" srcId="{77A2E987-714B-4C95-9A41-A2AFCDD17DBC}" destId="{2755E602-456D-433E-B91A-F1F0847F0C39}" srcOrd="1" destOrd="0" presId="urn:microsoft.com/office/officeart/2005/8/layout/chart3"/>
    <dgm:cxn modelId="{7BF3A96B-3600-4F32-BC17-61DF2B1FC6E8}" type="presParOf" srcId="{D1DC8BB4-2FEB-4661-8ABA-D34F68C02906}" destId="{8ABC1494-44BD-4251-9C3C-6255873211F7}" srcOrd="0" destOrd="0" presId="urn:microsoft.com/office/officeart/2005/8/layout/chart3"/>
    <dgm:cxn modelId="{E3E5972B-5086-408E-A7B6-D745A8BB9DB7}" type="presParOf" srcId="{D1DC8BB4-2FEB-4661-8ABA-D34F68C02906}" destId="{2755E602-456D-433E-B91A-F1F0847F0C39}" srcOrd="1" destOrd="0" presId="urn:microsoft.com/office/officeart/2005/8/layout/chart3"/>
    <dgm:cxn modelId="{3141935D-6532-4B6F-B348-38C477FDA463}" type="presParOf" srcId="{D1DC8BB4-2FEB-4661-8ABA-D34F68C02906}" destId="{430710A4-C8EB-4E0D-9D39-2202EA9EEA34}" srcOrd="2" destOrd="0" presId="urn:microsoft.com/office/officeart/2005/8/layout/chart3"/>
    <dgm:cxn modelId="{6F09C9C5-E09E-45B8-AC63-B3EAE0568DCF}" type="presParOf" srcId="{D1DC8BB4-2FEB-4661-8ABA-D34F68C02906}" destId="{7359FF3C-3762-4E5F-B55C-F883BBAAD747}" srcOrd="3" destOrd="0" presId="urn:microsoft.com/office/officeart/2005/8/layout/chart3"/>
    <dgm:cxn modelId="{9F00F8BF-4107-4C84-8DD3-08B15ACEE370}" type="presParOf" srcId="{D1DC8BB4-2FEB-4661-8ABA-D34F68C02906}" destId="{DB8027C2-B98F-4B6C-BE9C-0970B0EA7305}" srcOrd="4" destOrd="0" presId="urn:microsoft.com/office/officeart/2005/8/layout/chart3"/>
    <dgm:cxn modelId="{2D808404-A45F-48ED-8025-CFEB22C13158}" type="presParOf" srcId="{D1DC8BB4-2FEB-4661-8ABA-D34F68C02906}" destId="{FE406069-8795-4A76-AC25-80EF3C0CA721}" srcOrd="5" destOrd="0" presId="urn:microsoft.com/office/officeart/2005/8/layout/chart3"/>
    <dgm:cxn modelId="{CF4715BF-DB25-456C-9602-4D89BB30470D}" type="presParOf" srcId="{D1DC8BB4-2FEB-4661-8ABA-D34F68C02906}" destId="{0EC8A892-74B6-4C27-B96C-D38C5FCE565E}" srcOrd="6" destOrd="0" presId="urn:microsoft.com/office/officeart/2005/8/layout/chart3"/>
    <dgm:cxn modelId="{E2753AB9-6D9C-4A1C-A667-A8719990EA13}" type="presParOf" srcId="{D1DC8BB4-2FEB-4661-8ABA-D34F68C02906}" destId="{584489AA-C0A5-41AD-B64C-5084F4D459F9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68F908-B28C-4E3E-A85C-199668B21827}" type="doc">
      <dgm:prSet loTypeId="urn:microsoft.com/office/officeart/2005/8/layout/chart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77A2E987-714B-4C95-9A41-A2AFCDD17DBC}">
      <dgm:prSet phldrT="[Texto]" custT="1"/>
      <dgm:spPr/>
      <dgm:t>
        <a:bodyPr/>
        <a:lstStyle/>
        <a:p>
          <a:r>
            <a:rPr lang="es-MX" sz="16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Los ‘sueños’ se sustentan en el  diagnóstico escolar y </a:t>
          </a:r>
          <a:r>
            <a:rPr lang="es-MX" sz="1600" b="1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se desprenden de las prioridades que cada escuela ha definido en su ruta de mejora</a:t>
          </a:r>
          <a:r>
            <a:rPr lang="es-MX" sz="16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..</a:t>
          </a:r>
          <a:endParaRPr lang="es-MX" sz="1600" dirty="0"/>
        </a:p>
      </dgm:t>
    </dgm:pt>
    <dgm:pt modelId="{DA433978-9938-405A-8CDF-39A08ACDE3FF}" type="parTrans" cxnId="{93B07C7D-95BF-41A3-962D-47B01F21495A}">
      <dgm:prSet/>
      <dgm:spPr/>
      <dgm:t>
        <a:bodyPr/>
        <a:lstStyle/>
        <a:p>
          <a:endParaRPr lang="es-MX" sz="2400"/>
        </a:p>
      </dgm:t>
    </dgm:pt>
    <dgm:pt modelId="{A1C9AA1E-E2F5-41B4-A08D-E18ECC091581}" type="sibTrans" cxnId="{93B07C7D-95BF-41A3-962D-47B01F21495A}">
      <dgm:prSet/>
      <dgm:spPr/>
      <dgm:t>
        <a:bodyPr/>
        <a:lstStyle/>
        <a:p>
          <a:endParaRPr lang="es-MX" sz="2400"/>
        </a:p>
      </dgm:t>
    </dgm:pt>
    <dgm:pt modelId="{BFF39C7C-F76E-442D-A662-5B22C0ECB223}">
      <dgm:prSet phldrT="[Texto]" custT="1"/>
      <dgm:spPr/>
      <dgm:t>
        <a:bodyPr/>
        <a:lstStyle/>
        <a:p>
          <a:r>
            <a:rPr lang="es-MX" sz="1600" b="1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La ruta de mejora se asume como una tarea colectiva</a:t>
          </a:r>
          <a:r>
            <a:rPr lang="es-MX" sz="16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, no exclusiva de los docentes. Se vuelve el centro de la acción en la comunidad..</a:t>
          </a:r>
          <a:endParaRPr lang="es-MX" sz="1600" dirty="0"/>
        </a:p>
      </dgm:t>
    </dgm:pt>
    <dgm:pt modelId="{AF07DA0A-DE79-4FC9-8467-2C70C8B85522}" type="parTrans" cxnId="{7B569888-51E3-457A-A3A1-D9B7B731EF34}">
      <dgm:prSet/>
      <dgm:spPr/>
      <dgm:t>
        <a:bodyPr/>
        <a:lstStyle/>
        <a:p>
          <a:endParaRPr lang="es-MX" sz="2400"/>
        </a:p>
      </dgm:t>
    </dgm:pt>
    <dgm:pt modelId="{BD1927AF-87B4-43C3-8081-107D6866D3F4}" type="sibTrans" cxnId="{7B569888-51E3-457A-A3A1-D9B7B731EF34}">
      <dgm:prSet/>
      <dgm:spPr/>
      <dgm:t>
        <a:bodyPr/>
        <a:lstStyle/>
        <a:p>
          <a:endParaRPr lang="es-MX" sz="2400"/>
        </a:p>
      </dgm:t>
    </dgm:pt>
    <dgm:pt modelId="{3E9D5DAE-354C-418D-9B03-AB2F93A21351}">
      <dgm:prSet phldrT="[Texto]" custT="1"/>
      <dgm:spPr/>
      <dgm:t>
        <a:bodyPr/>
        <a:lstStyle/>
        <a:p>
          <a:r>
            <a:rPr lang="es-MX" sz="16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Las </a:t>
          </a:r>
          <a:r>
            <a:rPr lang="es-MX" sz="16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estrategias (Actuaciones Educativas de Éxito) son suficientemente flexibles para que </a:t>
          </a:r>
          <a:r>
            <a:rPr lang="es-MX" sz="1600" b="1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cada escuela les dé el contenido específico que requiera</a:t>
          </a:r>
          <a:r>
            <a:rPr lang="es-MX" sz="16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, a partir de los propósitos de su ruta..</a:t>
          </a:r>
          <a:endParaRPr lang="es-MX" sz="1600" dirty="0"/>
        </a:p>
      </dgm:t>
    </dgm:pt>
    <dgm:pt modelId="{11ACAB54-C0C6-4900-83C6-DB650C21BB12}" type="parTrans" cxnId="{59932F69-B95E-4B7A-8B54-8D768EBA0E81}">
      <dgm:prSet/>
      <dgm:spPr/>
      <dgm:t>
        <a:bodyPr/>
        <a:lstStyle/>
        <a:p>
          <a:endParaRPr lang="es-MX" sz="2400"/>
        </a:p>
      </dgm:t>
    </dgm:pt>
    <dgm:pt modelId="{137776FC-0AF5-4B68-986D-30621C8E2DE3}" type="sibTrans" cxnId="{59932F69-B95E-4B7A-8B54-8D768EBA0E81}">
      <dgm:prSet/>
      <dgm:spPr/>
      <dgm:t>
        <a:bodyPr/>
        <a:lstStyle/>
        <a:p>
          <a:endParaRPr lang="es-MX" sz="2400"/>
        </a:p>
      </dgm:t>
    </dgm:pt>
    <dgm:pt modelId="{1CB910B9-3229-42BE-899A-DED30C126512}">
      <dgm:prSet phldrT="[Texto]" custT="1"/>
      <dgm:spPr/>
      <dgm:t>
        <a:bodyPr/>
        <a:lstStyle/>
        <a:p>
          <a:r>
            <a:rPr lang="es-MX" sz="16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Hay un proceso de evaluación permanente.</a:t>
          </a:r>
          <a:r>
            <a:rPr lang="es-MX" sz="1600" b="1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 Tiene que registrase un avance según lo marcado en la ruta. </a:t>
          </a:r>
          <a:r>
            <a:rPr lang="es-MX" sz="16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De otro modo, las AEE no se </a:t>
          </a:r>
          <a:r>
            <a:rPr lang="es-MX" sz="16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considerarán eficaces.</a:t>
          </a:r>
        </a:p>
        <a:p>
          <a:endParaRPr lang="es-MX" sz="1800" dirty="0"/>
        </a:p>
      </dgm:t>
    </dgm:pt>
    <dgm:pt modelId="{2FB70D21-3CFE-4B4C-B806-C1995877A84A}" type="parTrans" cxnId="{CFCC99DA-ECAE-46B8-80E9-E2C98E4B1108}">
      <dgm:prSet/>
      <dgm:spPr/>
      <dgm:t>
        <a:bodyPr/>
        <a:lstStyle/>
        <a:p>
          <a:endParaRPr lang="es-MX" sz="2400"/>
        </a:p>
      </dgm:t>
    </dgm:pt>
    <dgm:pt modelId="{501A0809-CA33-4D56-BB35-781144687144}" type="sibTrans" cxnId="{CFCC99DA-ECAE-46B8-80E9-E2C98E4B1108}">
      <dgm:prSet/>
      <dgm:spPr/>
      <dgm:t>
        <a:bodyPr/>
        <a:lstStyle/>
        <a:p>
          <a:endParaRPr lang="es-MX" sz="2400"/>
        </a:p>
      </dgm:t>
    </dgm:pt>
    <dgm:pt modelId="{D1DC8BB4-2FEB-4661-8ABA-D34F68C02906}" type="pres">
      <dgm:prSet presAssocID="{8F68F908-B28C-4E3E-A85C-199668B2182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ABC1494-44BD-4251-9C3C-6255873211F7}" type="pres">
      <dgm:prSet presAssocID="{8F68F908-B28C-4E3E-A85C-199668B21827}" presName="wedge1" presStyleLbl="node1" presStyleIdx="0" presStyleCnt="4" custScaleX="103006" custLinFactNeighborX="-4256" custLinFactNeighborY="4149"/>
      <dgm:spPr/>
      <dgm:t>
        <a:bodyPr/>
        <a:lstStyle/>
        <a:p>
          <a:endParaRPr lang="es-MX"/>
        </a:p>
      </dgm:t>
    </dgm:pt>
    <dgm:pt modelId="{2755E602-456D-433E-B91A-F1F0847F0C39}" type="pres">
      <dgm:prSet presAssocID="{8F68F908-B28C-4E3E-A85C-199668B2182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30710A4-C8EB-4E0D-9D39-2202EA9EEA34}" type="pres">
      <dgm:prSet presAssocID="{8F68F908-B28C-4E3E-A85C-199668B21827}" presName="wedge2" presStyleLbl="node1" presStyleIdx="1" presStyleCnt="4" custScaleX="103397"/>
      <dgm:spPr/>
      <dgm:t>
        <a:bodyPr/>
        <a:lstStyle/>
        <a:p>
          <a:endParaRPr lang="es-MX"/>
        </a:p>
      </dgm:t>
    </dgm:pt>
    <dgm:pt modelId="{7359FF3C-3762-4E5F-B55C-F883BBAAD747}" type="pres">
      <dgm:prSet presAssocID="{8F68F908-B28C-4E3E-A85C-199668B2182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B8027C2-B98F-4B6C-BE9C-0970B0EA7305}" type="pres">
      <dgm:prSet presAssocID="{8F68F908-B28C-4E3E-A85C-199668B21827}" presName="wedge3" presStyleLbl="node1" presStyleIdx="2" presStyleCnt="4" custLinFactNeighborX="-42" custLinFactNeighborY="-65"/>
      <dgm:spPr/>
      <dgm:t>
        <a:bodyPr/>
        <a:lstStyle/>
        <a:p>
          <a:endParaRPr lang="es-MX"/>
        </a:p>
      </dgm:t>
    </dgm:pt>
    <dgm:pt modelId="{FE406069-8795-4A76-AC25-80EF3C0CA721}" type="pres">
      <dgm:prSet presAssocID="{8F68F908-B28C-4E3E-A85C-199668B2182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EC8A892-74B6-4C27-B96C-D38C5FCE565E}" type="pres">
      <dgm:prSet presAssocID="{8F68F908-B28C-4E3E-A85C-199668B21827}" presName="wedge4" presStyleLbl="node1" presStyleIdx="3" presStyleCnt="4"/>
      <dgm:spPr/>
      <dgm:t>
        <a:bodyPr/>
        <a:lstStyle/>
        <a:p>
          <a:endParaRPr lang="es-MX"/>
        </a:p>
      </dgm:t>
    </dgm:pt>
    <dgm:pt modelId="{584489AA-C0A5-41AD-B64C-5084F4D459F9}" type="pres">
      <dgm:prSet presAssocID="{8F68F908-B28C-4E3E-A85C-199668B2182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3B07C7D-95BF-41A3-962D-47B01F21495A}" srcId="{8F68F908-B28C-4E3E-A85C-199668B21827}" destId="{77A2E987-714B-4C95-9A41-A2AFCDD17DBC}" srcOrd="0" destOrd="0" parTransId="{DA433978-9938-405A-8CDF-39A08ACDE3FF}" sibTransId="{A1C9AA1E-E2F5-41B4-A08D-E18ECC091581}"/>
    <dgm:cxn modelId="{FB90A3CC-1DD6-40BD-9394-C5D9F912637E}" type="presOf" srcId="{1CB910B9-3229-42BE-899A-DED30C126512}" destId="{0EC8A892-74B6-4C27-B96C-D38C5FCE565E}" srcOrd="0" destOrd="0" presId="urn:microsoft.com/office/officeart/2005/8/layout/chart3"/>
    <dgm:cxn modelId="{7C29026A-4F14-416B-B6EE-439ECC38728D}" type="presOf" srcId="{8F68F908-B28C-4E3E-A85C-199668B21827}" destId="{D1DC8BB4-2FEB-4661-8ABA-D34F68C02906}" srcOrd="0" destOrd="0" presId="urn:microsoft.com/office/officeart/2005/8/layout/chart3"/>
    <dgm:cxn modelId="{575A17A2-9E7B-460D-B79A-A385DF6E5BA7}" type="presOf" srcId="{1CB910B9-3229-42BE-899A-DED30C126512}" destId="{584489AA-C0A5-41AD-B64C-5084F4D459F9}" srcOrd="1" destOrd="0" presId="urn:microsoft.com/office/officeart/2005/8/layout/chart3"/>
    <dgm:cxn modelId="{878C87FD-5C5C-42A0-9FCB-893904337FB2}" type="presOf" srcId="{BFF39C7C-F76E-442D-A662-5B22C0ECB223}" destId="{430710A4-C8EB-4E0D-9D39-2202EA9EEA34}" srcOrd="0" destOrd="0" presId="urn:microsoft.com/office/officeart/2005/8/layout/chart3"/>
    <dgm:cxn modelId="{7495DE3D-85B3-413C-B05D-099056F387BC}" type="presOf" srcId="{77A2E987-714B-4C95-9A41-A2AFCDD17DBC}" destId="{8ABC1494-44BD-4251-9C3C-6255873211F7}" srcOrd="0" destOrd="0" presId="urn:microsoft.com/office/officeart/2005/8/layout/chart3"/>
    <dgm:cxn modelId="{F5B46480-2ED7-4886-93E7-7D9258670689}" type="presOf" srcId="{BFF39C7C-F76E-442D-A662-5B22C0ECB223}" destId="{7359FF3C-3762-4E5F-B55C-F883BBAAD747}" srcOrd="1" destOrd="0" presId="urn:microsoft.com/office/officeart/2005/8/layout/chart3"/>
    <dgm:cxn modelId="{691FDF31-7F11-4B78-8430-6B7B901BC0E4}" type="presOf" srcId="{3E9D5DAE-354C-418D-9B03-AB2F93A21351}" destId="{FE406069-8795-4A76-AC25-80EF3C0CA721}" srcOrd="1" destOrd="0" presId="urn:microsoft.com/office/officeart/2005/8/layout/chart3"/>
    <dgm:cxn modelId="{7B569888-51E3-457A-A3A1-D9B7B731EF34}" srcId="{8F68F908-B28C-4E3E-A85C-199668B21827}" destId="{BFF39C7C-F76E-442D-A662-5B22C0ECB223}" srcOrd="1" destOrd="0" parTransId="{AF07DA0A-DE79-4FC9-8467-2C70C8B85522}" sibTransId="{BD1927AF-87B4-43C3-8081-107D6866D3F4}"/>
    <dgm:cxn modelId="{95F09FD4-4302-47A9-AA44-F0D49BCEA674}" type="presOf" srcId="{3E9D5DAE-354C-418D-9B03-AB2F93A21351}" destId="{DB8027C2-B98F-4B6C-BE9C-0970B0EA7305}" srcOrd="0" destOrd="0" presId="urn:microsoft.com/office/officeart/2005/8/layout/chart3"/>
    <dgm:cxn modelId="{59932F69-B95E-4B7A-8B54-8D768EBA0E81}" srcId="{8F68F908-B28C-4E3E-A85C-199668B21827}" destId="{3E9D5DAE-354C-418D-9B03-AB2F93A21351}" srcOrd="2" destOrd="0" parTransId="{11ACAB54-C0C6-4900-83C6-DB650C21BB12}" sibTransId="{137776FC-0AF5-4B68-986D-30621C8E2DE3}"/>
    <dgm:cxn modelId="{CFCC99DA-ECAE-46B8-80E9-E2C98E4B1108}" srcId="{8F68F908-B28C-4E3E-A85C-199668B21827}" destId="{1CB910B9-3229-42BE-899A-DED30C126512}" srcOrd="3" destOrd="0" parTransId="{2FB70D21-3CFE-4B4C-B806-C1995877A84A}" sibTransId="{501A0809-CA33-4D56-BB35-781144687144}"/>
    <dgm:cxn modelId="{37B1460B-5500-4294-A77F-70B9C8742F7F}" type="presOf" srcId="{77A2E987-714B-4C95-9A41-A2AFCDD17DBC}" destId="{2755E602-456D-433E-B91A-F1F0847F0C39}" srcOrd="1" destOrd="0" presId="urn:microsoft.com/office/officeart/2005/8/layout/chart3"/>
    <dgm:cxn modelId="{2E155EF0-A27E-4F95-BADE-BEB522801898}" type="presParOf" srcId="{D1DC8BB4-2FEB-4661-8ABA-D34F68C02906}" destId="{8ABC1494-44BD-4251-9C3C-6255873211F7}" srcOrd="0" destOrd="0" presId="urn:microsoft.com/office/officeart/2005/8/layout/chart3"/>
    <dgm:cxn modelId="{C0915A04-1494-4D0B-BA43-D8944D4A6E7E}" type="presParOf" srcId="{D1DC8BB4-2FEB-4661-8ABA-D34F68C02906}" destId="{2755E602-456D-433E-B91A-F1F0847F0C39}" srcOrd="1" destOrd="0" presId="urn:microsoft.com/office/officeart/2005/8/layout/chart3"/>
    <dgm:cxn modelId="{E0015BCC-BCA8-4CE2-8D15-022A1A3AD1FC}" type="presParOf" srcId="{D1DC8BB4-2FEB-4661-8ABA-D34F68C02906}" destId="{430710A4-C8EB-4E0D-9D39-2202EA9EEA34}" srcOrd="2" destOrd="0" presId="urn:microsoft.com/office/officeart/2005/8/layout/chart3"/>
    <dgm:cxn modelId="{7A332550-6B60-43B1-97E0-A10E14D292EC}" type="presParOf" srcId="{D1DC8BB4-2FEB-4661-8ABA-D34F68C02906}" destId="{7359FF3C-3762-4E5F-B55C-F883BBAAD747}" srcOrd="3" destOrd="0" presId="urn:microsoft.com/office/officeart/2005/8/layout/chart3"/>
    <dgm:cxn modelId="{172C2EB1-E880-44B5-9E15-55874F969AD1}" type="presParOf" srcId="{D1DC8BB4-2FEB-4661-8ABA-D34F68C02906}" destId="{DB8027C2-B98F-4B6C-BE9C-0970B0EA7305}" srcOrd="4" destOrd="0" presId="urn:microsoft.com/office/officeart/2005/8/layout/chart3"/>
    <dgm:cxn modelId="{FE5C9BD5-B777-4FE7-9E32-8B41D12DA5F5}" type="presParOf" srcId="{D1DC8BB4-2FEB-4661-8ABA-D34F68C02906}" destId="{FE406069-8795-4A76-AC25-80EF3C0CA721}" srcOrd="5" destOrd="0" presId="urn:microsoft.com/office/officeart/2005/8/layout/chart3"/>
    <dgm:cxn modelId="{22631CBB-3FD8-489C-9DCC-800F5590E816}" type="presParOf" srcId="{D1DC8BB4-2FEB-4661-8ABA-D34F68C02906}" destId="{0EC8A892-74B6-4C27-B96C-D38C5FCE565E}" srcOrd="6" destOrd="0" presId="urn:microsoft.com/office/officeart/2005/8/layout/chart3"/>
    <dgm:cxn modelId="{BBAB43A6-3446-43CE-9007-494555ED9A31}" type="presParOf" srcId="{D1DC8BB4-2FEB-4661-8ABA-D34F68C02906}" destId="{584489AA-C0A5-41AD-B64C-5084F4D459F9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68F908-B28C-4E3E-A85C-199668B21827}" type="doc">
      <dgm:prSet loTypeId="urn:microsoft.com/office/officeart/2005/8/layout/hList7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77A2E987-714B-4C95-9A41-A2AFCDD17DBC}">
      <dgm:prSet phldrT="[Texto]"/>
      <dgm:spPr/>
      <dgm:t>
        <a:bodyPr/>
        <a:lstStyle/>
        <a:p>
          <a:r>
            <a:rPr lang="es-MX" b="1" dirty="0" smtClean="0">
              <a:effectLst/>
              <a:ea typeface="Calibri"/>
              <a:cs typeface="Times New Roman"/>
            </a:rPr>
            <a:t>Mejora del Aprendizaje</a:t>
          </a:r>
          <a:endParaRPr lang="es-MX" b="1" dirty="0"/>
        </a:p>
      </dgm:t>
    </dgm:pt>
    <dgm:pt modelId="{DA433978-9938-405A-8CDF-39A08ACDE3FF}" type="parTrans" cxnId="{93B07C7D-95BF-41A3-962D-47B01F21495A}">
      <dgm:prSet/>
      <dgm:spPr/>
      <dgm:t>
        <a:bodyPr/>
        <a:lstStyle/>
        <a:p>
          <a:endParaRPr lang="es-MX"/>
        </a:p>
      </dgm:t>
    </dgm:pt>
    <dgm:pt modelId="{A1C9AA1E-E2F5-41B4-A08D-E18ECC091581}" type="sibTrans" cxnId="{93B07C7D-95BF-41A3-962D-47B01F21495A}">
      <dgm:prSet/>
      <dgm:spPr/>
      <dgm:t>
        <a:bodyPr/>
        <a:lstStyle/>
        <a:p>
          <a:endParaRPr lang="es-MX"/>
        </a:p>
      </dgm:t>
    </dgm:pt>
    <dgm:pt modelId="{BFF39C7C-F76E-442D-A662-5B22C0ECB223}">
      <dgm:prSet phldrT="[Texto]"/>
      <dgm:spPr/>
      <dgm:t>
        <a:bodyPr/>
        <a:lstStyle/>
        <a:p>
          <a:r>
            <a:rPr lang="es-MX" b="1" smtClean="0">
              <a:effectLst/>
              <a:ea typeface="Calibri"/>
              <a:cs typeface="Times New Roman"/>
            </a:rPr>
            <a:t>Alto al abandono y rezago</a:t>
          </a:r>
          <a:endParaRPr lang="es-MX" b="1" dirty="0"/>
        </a:p>
      </dgm:t>
    </dgm:pt>
    <dgm:pt modelId="{AF07DA0A-DE79-4FC9-8467-2C70C8B85522}" type="parTrans" cxnId="{7B569888-51E3-457A-A3A1-D9B7B731EF34}">
      <dgm:prSet/>
      <dgm:spPr/>
      <dgm:t>
        <a:bodyPr/>
        <a:lstStyle/>
        <a:p>
          <a:endParaRPr lang="es-MX"/>
        </a:p>
      </dgm:t>
    </dgm:pt>
    <dgm:pt modelId="{BD1927AF-87B4-43C3-8081-107D6866D3F4}" type="sibTrans" cxnId="{7B569888-51E3-457A-A3A1-D9B7B731EF34}">
      <dgm:prSet/>
      <dgm:spPr/>
      <dgm:t>
        <a:bodyPr/>
        <a:lstStyle/>
        <a:p>
          <a:endParaRPr lang="es-MX"/>
        </a:p>
      </dgm:t>
    </dgm:pt>
    <dgm:pt modelId="{3E9D5DAE-354C-418D-9B03-AB2F93A21351}">
      <dgm:prSet phldrT="[Texto]"/>
      <dgm:spPr/>
      <dgm:t>
        <a:bodyPr/>
        <a:lstStyle/>
        <a:p>
          <a:r>
            <a:rPr lang="es-MX" b="1" smtClean="0">
              <a:effectLst/>
              <a:ea typeface="Calibri"/>
              <a:cs typeface="Times New Roman"/>
            </a:rPr>
            <a:t>Normalidad Mínima</a:t>
          </a:r>
          <a:endParaRPr lang="es-MX" b="1" dirty="0"/>
        </a:p>
      </dgm:t>
    </dgm:pt>
    <dgm:pt modelId="{11ACAB54-C0C6-4900-83C6-DB650C21BB12}" type="parTrans" cxnId="{59932F69-B95E-4B7A-8B54-8D768EBA0E81}">
      <dgm:prSet/>
      <dgm:spPr/>
      <dgm:t>
        <a:bodyPr/>
        <a:lstStyle/>
        <a:p>
          <a:endParaRPr lang="es-MX"/>
        </a:p>
      </dgm:t>
    </dgm:pt>
    <dgm:pt modelId="{137776FC-0AF5-4B68-986D-30621C8E2DE3}" type="sibTrans" cxnId="{59932F69-B95E-4B7A-8B54-8D768EBA0E81}">
      <dgm:prSet/>
      <dgm:spPr/>
      <dgm:t>
        <a:bodyPr/>
        <a:lstStyle/>
        <a:p>
          <a:endParaRPr lang="es-MX"/>
        </a:p>
      </dgm:t>
    </dgm:pt>
    <dgm:pt modelId="{1CB910B9-3229-42BE-899A-DED30C126512}">
      <dgm:prSet phldrT="[Texto]"/>
      <dgm:spPr/>
      <dgm:t>
        <a:bodyPr/>
        <a:lstStyle/>
        <a:p>
          <a:r>
            <a:rPr lang="es-MX" b="1" smtClean="0">
              <a:effectLst/>
              <a:ea typeface="Calibri"/>
              <a:cs typeface="Times New Roman"/>
            </a:rPr>
            <a:t>Convivencia Escolar Sana y Pacífica</a:t>
          </a:r>
          <a:endParaRPr lang="es-MX" b="1" dirty="0"/>
        </a:p>
      </dgm:t>
    </dgm:pt>
    <dgm:pt modelId="{2FB70D21-3CFE-4B4C-B806-C1995877A84A}" type="parTrans" cxnId="{CFCC99DA-ECAE-46B8-80E9-E2C98E4B1108}">
      <dgm:prSet/>
      <dgm:spPr/>
      <dgm:t>
        <a:bodyPr/>
        <a:lstStyle/>
        <a:p>
          <a:endParaRPr lang="es-MX"/>
        </a:p>
      </dgm:t>
    </dgm:pt>
    <dgm:pt modelId="{501A0809-CA33-4D56-BB35-781144687144}" type="sibTrans" cxnId="{CFCC99DA-ECAE-46B8-80E9-E2C98E4B1108}">
      <dgm:prSet/>
      <dgm:spPr/>
      <dgm:t>
        <a:bodyPr/>
        <a:lstStyle/>
        <a:p>
          <a:endParaRPr lang="es-MX"/>
        </a:p>
      </dgm:t>
    </dgm:pt>
    <dgm:pt modelId="{FEEF87C5-E82B-42F0-A0ED-39AEF6093995}" type="pres">
      <dgm:prSet presAssocID="{8F68F908-B28C-4E3E-A85C-199668B218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EB4B8A1-DA3B-442D-B339-9560B50346BA}" type="pres">
      <dgm:prSet presAssocID="{8F68F908-B28C-4E3E-A85C-199668B21827}" presName="fgShape" presStyleLbl="fgShp" presStyleIdx="0" presStyleCnt="1" custScaleY="108742" custLinFactNeighborY="-12171"/>
      <dgm:spPr>
        <a:noFill/>
        <a:ln>
          <a:noFill/>
        </a:ln>
      </dgm:spPr>
      <dgm:t>
        <a:bodyPr/>
        <a:lstStyle/>
        <a:p>
          <a:endParaRPr lang="es-MX"/>
        </a:p>
      </dgm:t>
    </dgm:pt>
    <dgm:pt modelId="{5CA5571D-01CC-4B49-8EBD-5111B596D6B8}" type="pres">
      <dgm:prSet presAssocID="{8F68F908-B28C-4E3E-A85C-199668B21827}" presName="linComp" presStyleCnt="0"/>
      <dgm:spPr/>
      <dgm:t>
        <a:bodyPr/>
        <a:lstStyle/>
        <a:p>
          <a:endParaRPr lang="es-MX"/>
        </a:p>
      </dgm:t>
    </dgm:pt>
    <dgm:pt modelId="{8AE7B838-CDF4-4C6F-8CA5-1CC9D8BCB97C}" type="pres">
      <dgm:prSet presAssocID="{77A2E987-714B-4C95-9A41-A2AFCDD17DBC}" presName="compNode" presStyleCnt="0"/>
      <dgm:spPr/>
      <dgm:t>
        <a:bodyPr/>
        <a:lstStyle/>
        <a:p>
          <a:endParaRPr lang="es-MX"/>
        </a:p>
      </dgm:t>
    </dgm:pt>
    <dgm:pt modelId="{B5774F58-B73E-4A43-A08C-B19EC59A2DB3}" type="pres">
      <dgm:prSet presAssocID="{77A2E987-714B-4C95-9A41-A2AFCDD17DBC}" presName="bkgdShape" presStyleLbl="node1" presStyleIdx="0" presStyleCnt="4" custLinFactNeighborY="1105"/>
      <dgm:spPr/>
      <dgm:t>
        <a:bodyPr/>
        <a:lstStyle/>
        <a:p>
          <a:endParaRPr lang="es-MX"/>
        </a:p>
      </dgm:t>
    </dgm:pt>
    <dgm:pt modelId="{6F0B3627-8567-4770-B5CC-92468F43D2A1}" type="pres">
      <dgm:prSet presAssocID="{77A2E987-714B-4C95-9A41-A2AFCDD17DBC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5320C8D-21B4-46D6-9FCD-1D735170B9CF}" type="pres">
      <dgm:prSet presAssocID="{77A2E987-714B-4C95-9A41-A2AFCDD17DBC}" presName="invisiNode" presStyleLbl="node1" presStyleIdx="0" presStyleCnt="4"/>
      <dgm:spPr/>
      <dgm:t>
        <a:bodyPr/>
        <a:lstStyle/>
        <a:p>
          <a:endParaRPr lang="es-MX"/>
        </a:p>
      </dgm:t>
    </dgm:pt>
    <dgm:pt modelId="{041C46B7-6934-495E-B98D-7D78B45D5600}" type="pres">
      <dgm:prSet presAssocID="{77A2E987-714B-4C95-9A41-A2AFCDD17DBC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s-MX"/>
        </a:p>
      </dgm:t>
    </dgm:pt>
    <dgm:pt modelId="{9017CCBA-D22F-4AE4-A1CF-8ABF2918F477}" type="pres">
      <dgm:prSet presAssocID="{A1C9AA1E-E2F5-41B4-A08D-E18ECC091581}" presName="sibTrans" presStyleLbl="sibTrans2D1" presStyleIdx="0" presStyleCnt="0"/>
      <dgm:spPr/>
      <dgm:t>
        <a:bodyPr/>
        <a:lstStyle/>
        <a:p>
          <a:endParaRPr lang="es-MX"/>
        </a:p>
      </dgm:t>
    </dgm:pt>
    <dgm:pt modelId="{D1712B09-D27F-40A4-B009-FDA74A194169}" type="pres">
      <dgm:prSet presAssocID="{BFF39C7C-F76E-442D-A662-5B22C0ECB223}" presName="compNode" presStyleCnt="0"/>
      <dgm:spPr/>
      <dgm:t>
        <a:bodyPr/>
        <a:lstStyle/>
        <a:p>
          <a:endParaRPr lang="es-MX"/>
        </a:p>
      </dgm:t>
    </dgm:pt>
    <dgm:pt modelId="{44B8FD44-EE2C-44F9-866B-735FE6D8274E}" type="pres">
      <dgm:prSet presAssocID="{BFF39C7C-F76E-442D-A662-5B22C0ECB223}" presName="bkgdShape" presStyleLbl="node1" presStyleIdx="1" presStyleCnt="4" custLinFactNeighborX="1500" custLinFactNeighborY="13606"/>
      <dgm:spPr/>
      <dgm:t>
        <a:bodyPr/>
        <a:lstStyle/>
        <a:p>
          <a:endParaRPr lang="es-MX"/>
        </a:p>
      </dgm:t>
    </dgm:pt>
    <dgm:pt modelId="{82ADA1D4-250D-4609-823C-27BC91BB9E3C}" type="pres">
      <dgm:prSet presAssocID="{BFF39C7C-F76E-442D-A662-5B22C0ECB223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E1B479E-D1E9-427A-AA05-83F0CB60624D}" type="pres">
      <dgm:prSet presAssocID="{BFF39C7C-F76E-442D-A662-5B22C0ECB223}" presName="invisiNode" presStyleLbl="node1" presStyleIdx="1" presStyleCnt="4"/>
      <dgm:spPr/>
      <dgm:t>
        <a:bodyPr/>
        <a:lstStyle/>
        <a:p>
          <a:endParaRPr lang="es-MX"/>
        </a:p>
      </dgm:t>
    </dgm:pt>
    <dgm:pt modelId="{E0CD8688-9A57-4EF4-8BA9-11526F73651F}" type="pres">
      <dgm:prSet presAssocID="{BFF39C7C-F76E-442D-A662-5B22C0ECB223}" presName="imagNode" presStyleLbl="fgImgPlace1" presStyleIdx="1" presStyleCnt="4" custScaleX="100025" custLinFactNeighborX="-23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s-MX"/>
        </a:p>
      </dgm:t>
    </dgm:pt>
    <dgm:pt modelId="{B5CADFE1-4887-4660-BB63-5A06ED681EE0}" type="pres">
      <dgm:prSet presAssocID="{BD1927AF-87B4-43C3-8081-107D6866D3F4}" presName="sibTrans" presStyleLbl="sibTrans2D1" presStyleIdx="0" presStyleCnt="0"/>
      <dgm:spPr/>
      <dgm:t>
        <a:bodyPr/>
        <a:lstStyle/>
        <a:p>
          <a:endParaRPr lang="es-MX"/>
        </a:p>
      </dgm:t>
    </dgm:pt>
    <dgm:pt modelId="{A7E2FB05-F9B8-4DFA-904D-8CFCFFAE8C90}" type="pres">
      <dgm:prSet presAssocID="{3E9D5DAE-354C-418D-9B03-AB2F93A21351}" presName="compNode" presStyleCnt="0"/>
      <dgm:spPr/>
      <dgm:t>
        <a:bodyPr/>
        <a:lstStyle/>
        <a:p>
          <a:endParaRPr lang="es-MX"/>
        </a:p>
      </dgm:t>
    </dgm:pt>
    <dgm:pt modelId="{044E1D79-F86F-4313-872E-1CA539AE754B}" type="pres">
      <dgm:prSet presAssocID="{3E9D5DAE-354C-418D-9B03-AB2F93A21351}" presName="bkgdShape" presStyleLbl="node1" presStyleIdx="2" presStyleCnt="4"/>
      <dgm:spPr/>
      <dgm:t>
        <a:bodyPr/>
        <a:lstStyle/>
        <a:p>
          <a:endParaRPr lang="es-MX"/>
        </a:p>
      </dgm:t>
    </dgm:pt>
    <dgm:pt modelId="{7BE4D5E5-2567-41D4-BA7A-05F34FD79980}" type="pres">
      <dgm:prSet presAssocID="{3E9D5DAE-354C-418D-9B03-AB2F93A21351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FF0B9CA-3982-4762-B5A2-2E760C284AEC}" type="pres">
      <dgm:prSet presAssocID="{3E9D5DAE-354C-418D-9B03-AB2F93A21351}" presName="invisiNode" presStyleLbl="node1" presStyleIdx="2" presStyleCnt="4"/>
      <dgm:spPr/>
      <dgm:t>
        <a:bodyPr/>
        <a:lstStyle/>
        <a:p>
          <a:endParaRPr lang="es-MX"/>
        </a:p>
      </dgm:t>
    </dgm:pt>
    <dgm:pt modelId="{EFF00D10-2BA9-47ED-A690-8A94C1B9151E}" type="pres">
      <dgm:prSet presAssocID="{3E9D5DAE-354C-418D-9B03-AB2F93A21351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MX"/>
        </a:p>
      </dgm:t>
    </dgm:pt>
    <dgm:pt modelId="{8B1A2D77-E894-4037-901B-5599AF8E9716}" type="pres">
      <dgm:prSet presAssocID="{137776FC-0AF5-4B68-986D-30621C8E2DE3}" presName="sibTrans" presStyleLbl="sibTrans2D1" presStyleIdx="0" presStyleCnt="0"/>
      <dgm:spPr/>
      <dgm:t>
        <a:bodyPr/>
        <a:lstStyle/>
        <a:p>
          <a:endParaRPr lang="es-MX"/>
        </a:p>
      </dgm:t>
    </dgm:pt>
    <dgm:pt modelId="{6085A044-EAF1-48AA-9FE0-6D060E4A95B3}" type="pres">
      <dgm:prSet presAssocID="{1CB910B9-3229-42BE-899A-DED30C126512}" presName="compNode" presStyleCnt="0"/>
      <dgm:spPr/>
      <dgm:t>
        <a:bodyPr/>
        <a:lstStyle/>
        <a:p>
          <a:endParaRPr lang="es-MX"/>
        </a:p>
      </dgm:t>
    </dgm:pt>
    <dgm:pt modelId="{20283A34-DDF7-437F-BC77-FA25823FAD59}" type="pres">
      <dgm:prSet presAssocID="{1CB910B9-3229-42BE-899A-DED30C126512}" presName="bkgdShape" presStyleLbl="node1" presStyleIdx="3" presStyleCnt="4" custLinFactNeighborY="-1884"/>
      <dgm:spPr/>
      <dgm:t>
        <a:bodyPr/>
        <a:lstStyle/>
        <a:p>
          <a:endParaRPr lang="es-MX"/>
        </a:p>
      </dgm:t>
    </dgm:pt>
    <dgm:pt modelId="{51F73A95-6AFC-4EC2-A3B1-99156AD27010}" type="pres">
      <dgm:prSet presAssocID="{1CB910B9-3229-42BE-899A-DED30C126512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7EE5D42-A60D-4838-8FF0-2F9855E088D6}" type="pres">
      <dgm:prSet presAssocID="{1CB910B9-3229-42BE-899A-DED30C126512}" presName="invisiNode" presStyleLbl="node1" presStyleIdx="3" presStyleCnt="4"/>
      <dgm:spPr/>
      <dgm:t>
        <a:bodyPr/>
        <a:lstStyle/>
        <a:p>
          <a:endParaRPr lang="es-MX"/>
        </a:p>
      </dgm:t>
    </dgm:pt>
    <dgm:pt modelId="{A597CF35-8E56-4CEE-8CA1-3E2B41A04D2E}" type="pres">
      <dgm:prSet presAssocID="{1CB910B9-3229-42BE-899A-DED30C126512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es-MX"/>
        </a:p>
      </dgm:t>
    </dgm:pt>
  </dgm:ptLst>
  <dgm:cxnLst>
    <dgm:cxn modelId="{5D21B0BE-28C2-4E52-B162-E3944790F9F9}" type="presOf" srcId="{3E9D5DAE-354C-418D-9B03-AB2F93A21351}" destId="{7BE4D5E5-2567-41D4-BA7A-05F34FD79980}" srcOrd="1" destOrd="0" presId="urn:microsoft.com/office/officeart/2005/8/layout/hList7"/>
    <dgm:cxn modelId="{CFCC99DA-ECAE-46B8-80E9-E2C98E4B1108}" srcId="{8F68F908-B28C-4E3E-A85C-199668B21827}" destId="{1CB910B9-3229-42BE-899A-DED30C126512}" srcOrd="3" destOrd="0" parTransId="{2FB70D21-3CFE-4B4C-B806-C1995877A84A}" sibTransId="{501A0809-CA33-4D56-BB35-781144687144}"/>
    <dgm:cxn modelId="{6A03C6E2-B978-472C-B4E9-C7F89BFC12DA}" type="presOf" srcId="{3E9D5DAE-354C-418D-9B03-AB2F93A21351}" destId="{044E1D79-F86F-4313-872E-1CA539AE754B}" srcOrd="0" destOrd="0" presId="urn:microsoft.com/office/officeart/2005/8/layout/hList7"/>
    <dgm:cxn modelId="{7B569888-51E3-457A-A3A1-D9B7B731EF34}" srcId="{8F68F908-B28C-4E3E-A85C-199668B21827}" destId="{BFF39C7C-F76E-442D-A662-5B22C0ECB223}" srcOrd="1" destOrd="0" parTransId="{AF07DA0A-DE79-4FC9-8467-2C70C8B85522}" sibTransId="{BD1927AF-87B4-43C3-8081-107D6866D3F4}"/>
    <dgm:cxn modelId="{77915890-F2D2-4CB9-B2D0-ABE5C1FE3228}" type="presOf" srcId="{BD1927AF-87B4-43C3-8081-107D6866D3F4}" destId="{B5CADFE1-4887-4660-BB63-5A06ED681EE0}" srcOrd="0" destOrd="0" presId="urn:microsoft.com/office/officeart/2005/8/layout/hList7"/>
    <dgm:cxn modelId="{24A789DE-99E9-47D0-A164-566F7449ACEA}" type="presOf" srcId="{BFF39C7C-F76E-442D-A662-5B22C0ECB223}" destId="{44B8FD44-EE2C-44F9-866B-735FE6D8274E}" srcOrd="0" destOrd="0" presId="urn:microsoft.com/office/officeart/2005/8/layout/hList7"/>
    <dgm:cxn modelId="{42D3DED4-E095-4018-B143-D9DA44F03D80}" type="presOf" srcId="{1CB910B9-3229-42BE-899A-DED30C126512}" destId="{51F73A95-6AFC-4EC2-A3B1-99156AD27010}" srcOrd="1" destOrd="0" presId="urn:microsoft.com/office/officeart/2005/8/layout/hList7"/>
    <dgm:cxn modelId="{59932F69-B95E-4B7A-8B54-8D768EBA0E81}" srcId="{8F68F908-B28C-4E3E-A85C-199668B21827}" destId="{3E9D5DAE-354C-418D-9B03-AB2F93A21351}" srcOrd="2" destOrd="0" parTransId="{11ACAB54-C0C6-4900-83C6-DB650C21BB12}" sibTransId="{137776FC-0AF5-4B68-986D-30621C8E2DE3}"/>
    <dgm:cxn modelId="{93B07C7D-95BF-41A3-962D-47B01F21495A}" srcId="{8F68F908-B28C-4E3E-A85C-199668B21827}" destId="{77A2E987-714B-4C95-9A41-A2AFCDD17DBC}" srcOrd="0" destOrd="0" parTransId="{DA433978-9938-405A-8CDF-39A08ACDE3FF}" sibTransId="{A1C9AA1E-E2F5-41B4-A08D-E18ECC091581}"/>
    <dgm:cxn modelId="{A988DC11-328B-458C-87C4-33CB8B3BFC7F}" type="presOf" srcId="{77A2E987-714B-4C95-9A41-A2AFCDD17DBC}" destId="{B5774F58-B73E-4A43-A08C-B19EC59A2DB3}" srcOrd="0" destOrd="0" presId="urn:microsoft.com/office/officeart/2005/8/layout/hList7"/>
    <dgm:cxn modelId="{165A36B7-8544-4348-951E-6756EA1EE3BD}" type="presOf" srcId="{A1C9AA1E-E2F5-41B4-A08D-E18ECC091581}" destId="{9017CCBA-D22F-4AE4-A1CF-8ABF2918F477}" srcOrd="0" destOrd="0" presId="urn:microsoft.com/office/officeart/2005/8/layout/hList7"/>
    <dgm:cxn modelId="{EF6325DA-9E4A-4015-A74E-D7DB3CDF0375}" type="presOf" srcId="{1CB910B9-3229-42BE-899A-DED30C126512}" destId="{20283A34-DDF7-437F-BC77-FA25823FAD59}" srcOrd="0" destOrd="0" presId="urn:microsoft.com/office/officeart/2005/8/layout/hList7"/>
    <dgm:cxn modelId="{080C50A3-C08F-4267-9241-A1BC01295E29}" type="presOf" srcId="{77A2E987-714B-4C95-9A41-A2AFCDD17DBC}" destId="{6F0B3627-8567-4770-B5CC-92468F43D2A1}" srcOrd="1" destOrd="0" presId="urn:microsoft.com/office/officeart/2005/8/layout/hList7"/>
    <dgm:cxn modelId="{8DFE6CF6-ECAE-4A0D-A31A-C52C8BAEF6FB}" type="presOf" srcId="{8F68F908-B28C-4E3E-A85C-199668B21827}" destId="{FEEF87C5-E82B-42F0-A0ED-39AEF6093995}" srcOrd="0" destOrd="0" presId="urn:microsoft.com/office/officeart/2005/8/layout/hList7"/>
    <dgm:cxn modelId="{25C67B9E-A6B2-4836-A7C6-7645545EEB1C}" type="presOf" srcId="{137776FC-0AF5-4B68-986D-30621C8E2DE3}" destId="{8B1A2D77-E894-4037-901B-5599AF8E9716}" srcOrd="0" destOrd="0" presId="urn:microsoft.com/office/officeart/2005/8/layout/hList7"/>
    <dgm:cxn modelId="{67128010-8260-42BF-9DF3-E593A4707975}" type="presOf" srcId="{BFF39C7C-F76E-442D-A662-5B22C0ECB223}" destId="{82ADA1D4-250D-4609-823C-27BC91BB9E3C}" srcOrd="1" destOrd="0" presId="urn:microsoft.com/office/officeart/2005/8/layout/hList7"/>
    <dgm:cxn modelId="{66214D76-078A-4354-940D-982970C6CA99}" type="presParOf" srcId="{FEEF87C5-E82B-42F0-A0ED-39AEF6093995}" destId="{6EB4B8A1-DA3B-442D-B339-9560B50346BA}" srcOrd="0" destOrd="0" presId="urn:microsoft.com/office/officeart/2005/8/layout/hList7"/>
    <dgm:cxn modelId="{1EEFFE9C-BB10-411B-BC68-2A641D1E9B46}" type="presParOf" srcId="{FEEF87C5-E82B-42F0-A0ED-39AEF6093995}" destId="{5CA5571D-01CC-4B49-8EBD-5111B596D6B8}" srcOrd="1" destOrd="0" presId="urn:microsoft.com/office/officeart/2005/8/layout/hList7"/>
    <dgm:cxn modelId="{CF24A616-27A2-4CF3-8389-293579BC9342}" type="presParOf" srcId="{5CA5571D-01CC-4B49-8EBD-5111B596D6B8}" destId="{8AE7B838-CDF4-4C6F-8CA5-1CC9D8BCB97C}" srcOrd="0" destOrd="0" presId="urn:microsoft.com/office/officeart/2005/8/layout/hList7"/>
    <dgm:cxn modelId="{88FF021C-7433-4829-AC4C-21F50BFA42CC}" type="presParOf" srcId="{8AE7B838-CDF4-4C6F-8CA5-1CC9D8BCB97C}" destId="{B5774F58-B73E-4A43-A08C-B19EC59A2DB3}" srcOrd="0" destOrd="0" presId="urn:microsoft.com/office/officeart/2005/8/layout/hList7"/>
    <dgm:cxn modelId="{39A3C651-DB39-44AA-9E4B-8481E0E77E55}" type="presParOf" srcId="{8AE7B838-CDF4-4C6F-8CA5-1CC9D8BCB97C}" destId="{6F0B3627-8567-4770-B5CC-92468F43D2A1}" srcOrd="1" destOrd="0" presId="urn:microsoft.com/office/officeart/2005/8/layout/hList7"/>
    <dgm:cxn modelId="{50957BD4-BEA3-4A65-A06F-880FCEAE435B}" type="presParOf" srcId="{8AE7B838-CDF4-4C6F-8CA5-1CC9D8BCB97C}" destId="{05320C8D-21B4-46D6-9FCD-1D735170B9CF}" srcOrd="2" destOrd="0" presId="urn:microsoft.com/office/officeart/2005/8/layout/hList7"/>
    <dgm:cxn modelId="{019EEE79-CDC8-4A83-9738-22D3EF603254}" type="presParOf" srcId="{8AE7B838-CDF4-4C6F-8CA5-1CC9D8BCB97C}" destId="{041C46B7-6934-495E-B98D-7D78B45D5600}" srcOrd="3" destOrd="0" presId="urn:microsoft.com/office/officeart/2005/8/layout/hList7"/>
    <dgm:cxn modelId="{FE3E54BC-209C-4125-BF9F-68A578840E08}" type="presParOf" srcId="{5CA5571D-01CC-4B49-8EBD-5111B596D6B8}" destId="{9017CCBA-D22F-4AE4-A1CF-8ABF2918F477}" srcOrd="1" destOrd="0" presId="urn:microsoft.com/office/officeart/2005/8/layout/hList7"/>
    <dgm:cxn modelId="{3781EE48-60FE-4A9F-B1EC-92F1D66A49A5}" type="presParOf" srcId="{5CA5571D-01CC-4B49-8EBD-5111B596D6B8}" destId="{D1712B09-D27F-40A4-B009-FDA74A194169}" srcOrd="2" destOrd="0" presId="urn:microsoft.com/office/officeart/2005/8/layout/hList7"/>
    <dgm:cxn modelId="{9063E2F2-5D9A-4952-9986-4A1C9F35E858}" type="presParOf" srcId="{D1712B09-D27F-40A4-B009-FDA74A194169}" destId="{44B8FD44-EE2C-44F9-866B-735FE6D8274E}" srcOrd="0" destOrd="0" presId="urn:microsoft.com/office/officeart/2005/8/layout/hList7"/>
    <dgm:cxn modelId="{02708F74-1C8F-4325-A303-CB2A7DD11676}" type="presParOf" srcId="{D1712B09-D27F-40A4-B009-FDA74A194169}" destId="{82ADA1D4-250D-4609-823C-27BC91BB9E3C}" srcOrd="1" destOrd="0" presId="urn:microsoft.com/office/officeart/2005/8/layout/hList7"/>
    <dgm:cxn modelId="{88CFA4A7-C1BD-4B37-A9BB-F32D208D641C}" type="presParOf" srcId="{D1712B09-D27F-40A4-B009-FDA74A194169}" destId="{FE1B479E-D1E9-427A-AA05-83F0CB60624D}" srcOrd="2" destOrd="0" presId="urn:microsoft.com/office/officeart/2005/8/layout/hList7"/>
    <dgm:cxn modelId="{F1787D0F-64BB-4CED-8404-0FB17B6CE721}" type="presParOf" srcId="{D1712B09-D27F-40A4-B009-FDA74A194169}" destId="{E0CD8688-9A57-4EF4-8BA9-11526F73651F}" srcOrd="3" destOrd="0" presId="urn:microsoft.com/office/officeart/2005/8/layout/hList7"/>
    <dgm:cxn modelId="{B4F2C3C9-F2DC-41D1-821E-06C58B8BA380}" type="presParOf" srcId="{5CA5571D-01CC-4B49-8EBD-5111B596D6B8}" destId="{B5CADFE1-4887-4660-BB63-5A06ED681EE0}" srcOrd="3" destOrd="0" presId="urn:microsoft.com/office/officeart/2005/8/layout/hList7"/>
    <dgm:cxn modelId="{4AC504A8-F786-4865-A644-171AB26F77C0}" type="presParOf" srcId="{5CA5571D-01CC-4B49-8EBD-5111B596D6B8}" destId="{A7E2FB05-F9B8-4DFA-904D-8CFCFFAE8C90}" srcOrd="4" destOrd="0" presId="urn:microsoft.com/office/officeart/2005/8/layout/hList7"/>
    <dgm:cxn modelId="{35D16971-4D33-4B9C-84C6-0DCA535C89BA}" type="presParOf" srcId="{A7E2FB05-F9B8-4DFA-904D-8CFCFFAE8C90}" destId="{044E1D79-F86F-4313-872E-1CA539AE754B}" srcOrd="0" destOrd="0" presId="urn:microsoft.com/office/officeart/2005/8/layout/hList7"/>
    <dgm:cxn modelId="{F98BB81D-BE7A-4A3B-8790-8537FBAA0977}" type="presParOf" srcId="{A7E2FB05-F9B8-4DFA-904D-8CFCFFAE8C90}" destId="{7BE4D5E5-2567-41D4-BA7A-05F34FD79980}" srcOrd="1" destOrd="0" presId="urn:microsoft.com/office/officeart/2005/8/layout/hList7"/>
    <dgm:cxn modelId="{6A01481A-672A-417A-9369-BA65178D32CC}" type="presParOf" srcId="{A7E2FB05-F9B8-4DFA-904D-8CFCFFAE8C90}" destId="{BFF0B9CA-3982-4762-B5A2-2E760C284AEC}" srcOrd="2" destOrd="0" presId="urn:microsoft.com/office/officeart/2005/8/layout/hList7"/>
    <dgm:cxn modelId="{7C3D6A2A-D8D4-4B44-AAC9-ACB360EB8407}" type="presParOf" srcId="{A7E2FB05-F9B8-4DFA-904D-8CFCFFAE8C90}" destId="{EFF00D10-2BA9-47ED-A690-8A94C1B9151E}" srcOrd="3" destOrd="0" presId="urn:microsoft.com/office/officeart/2005/8/layout/hList7"/>
    <dgm:cxn modelId="{59660188-F011-44A8-8A64-FD7C461C988B}" type="presParOf" srcId="{5CA5571D-01CC-4B49-8EBD-5111B596D6B8}" destId="{8B1A2D77-E894-4037-901B-5599AF8E9716}" srcOrd="5" destOrd="0" presId="urn:microsoft.com/office/officeart/2005/8/layout/hList7"/>
    <dgm:cxn modelId="{67CD89DA-3BEB-4350-91D9-01ED978D4278}" type="presParOf" srcId="{5CA5571D-01CC-4B49-8EBD-5111B596D6B8}" destId="{6085A044-EAF1-48AA-9FE0-6D060E4A95B3}" srcOrd="6" destOrd="0" presId="urn:microsoft.com/office/officeart/2005/8/layout/hList7"/>
    <dgm:cxn modelId="{E3F3BFC8-CEEA-4F64-93CB-EABA611C4C0C}" type="presParOf" srcId="{6085A044-EAF1-48AA-9FE0-6D060E4A95B3}" destId="{20283A34-DDF7-437F-BC77-FA25823FAD59}" srcOrd="0" destOrd="0" presId="urn:microsoft.com/office/officeart/2005/8/layout/hList7"/>
    <dgm:cxn modelId="{DB7E4954-42FA-4DB5-A4E7-61E311E318FC}" type="presParOf" srcId="{6085A044-EAF1-48AA-9FE0-6D060E4A95B3}" destId="{51F73A95-6AFC-4EC2-A3B1-99156AD27010}" srcOrd="1" destOrd="0" presId="urn:microsoft.com/office/officeart/2005/8/layout/hList7"/>
    <dgm:cxn modelId="{7DDEEC81-7ADA-4142-9F38-9324501AAE30}" type="presParOf" srcId="{6085A044-EAF1-48AA-9FE0-6D060E4A95B3}" destId="{F7EE5D42-A60D-4838-8FF0-2F9855E088D6}" srcOrd="2" destOrd="0" presId="urn:microsoft.com/office/officeart/2005/8/layout/hList7"/>
    <dgm:cxn modelId="{FAB14A10-4E1D-4DD3-8F33-23F5F3F70141}" type="presParOf" srcId="{6085A044-EAF1-48AA-9FE0-6D060E4A95B3}" destId="{A597CF35-8E56-4CEE-8CA1-3E2B41A04D2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39D624-68A2-4069-9C74-D49A5C2CAB3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1955485-2575-48A4-AC5C-97AADDFBD9CE}">
      <dgm:prSet phldrT="[Texto]"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s-ES" sz="1800" b="1" dirty="0" smtClean="0"/>
            <a:t>1.- </a:t>
          </a:r>
          <a:endParaRPr lang="es-ES" sz="1800" b="1" dirty="0"/>
        </a:p>
      </dgm:t>
    </dgm:pt>
    <dgm:pt modelId="{A94C0BE6-6813-418B-B124-2AE3ACA42034}" type="parTrans" cxnId="{EB292EF4-E4D2-4270-BEC0-B999E9E5BC20}">
      <dgm:prSet/>
      <dgm:spPr/>
      <dgm:t>
        <a:bodyPr/>
        <a:lstStyle/>
        <a:p>
          <a:endParaRPr lang="es-ES" sz="1800"/>
        </a:p>
      </dgm:t>
    </dgm:pt>
    <dgm:pt modelId="{ABFC5321-328B-46A8-859D-698260AE245B}" type="sibTrans" cxnId="{EB292EF4-E4D2-4270-BEC0-B999E9E5BC20}">
      <dgm:prSet/>
      <dgm:spPr/>
      <dgm:t>
        <a:bodyPr/>
        <a:lstStyle/>
        <a:p>
          <a:endParaRPr lang="es-ES" sz="1800"/>
        </a:p>
      </dgm:t>
    </dgm:pt>
    <dgm:pt modelId="{10CA295F-EBF0-458E-8F2D-0DB2D3CC7958}">
      <dgm:prSet phldrT="[Texto]"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s-ES" sz="1800" b="1" dirty="0" smtClean="0"/>
            <a:t>2.-</a:t>
          </a:r>
        </a:p>
      </dgm:t>
    </dgm:pt>
    <dgm:pt modelId="{6A44D0A2-2BC7-45A5-B202-1D94186EB8B8}" type="parTrans" cxnId="{EDC086A5-2644-4C4F-92E4-80F3052C40A5}">
      <dgm:prSet/>
      <dgm:spPr/>
      <dgm:t>
        <a:bodyPr/>
        <a:lstStyle/>
        <a:p>
          <a:endParaRPr lang="es-ES" sz="1800"/>
        </a:p>
      </dgm:t>
    </dgm:pt>
    <dgm:pt modelId="{E780E308-F371-469D-AEA9-65C2EA18B81D}" type="sibTrans" cxnId="{EDC086A5-2644-4C4F-92E4-80F3052C40A5}">
      <dgm:prSet/>
      <dgm:spPr/>
      <dgm:t>
        <a:bodyPr/>
        <a:lstStyle/>
        <a:p>
          <a:endParaRPr lang="es-ES" sz="1800"/>
        </a:p>
      </dgm:t>
    </dgm:pt>
    <dgm:pt modelId="{910086EC-34D9-4D26-881A-701A10D455EF}">
      <dgm:prSet phldrT="[Texto]"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s-ES" sz="1800" b="1" dirty="0" smtClean="0"/>
            <a:t>3.-</a:t>
          </a:r>
        </a:p>
      </dgm:t>
    </dgm:pt>
    <dgm:pt modelId="{D921D149-B8CD-4B07-8957-64D659DB5DE4}" type="parTrans" cxnId="{D60E4777-97AA-4F12-B0C2-B45AFE1DD15C}">
      <dgm:prSet/>
      <dgm:spPr/>
      <dgm:t>
        <a:bodyPr/>
        <a:lstStyle/>
        <a:p>
          <a:endParaRPr lang="es-ES" sz="1800"/>
        </a:p>
      </dgm:t>
    </dgm:pt>
    <dgm:pt modelId="{E5271AFF-9A17-42FA-9B49-43269346AFA8}" type="sibTrans" cxnId="{D60E4777-97AA-4F12-B0C2-B45AFE1DD15C}">
      <dgm:prSet/>
      <dgm:spPr/>
      <dgm:t>
        <a:bodyPr/>
        <a:lstStyle/>
        <a:p>
          <a:endParaRPr lang="es-ES" sz="1800"/>
        </a:p>
      </dgm:t>
    </dgm:pt>
    <dgm:pt modelId="{0F82D997-C20A-4217-B7B4-1344576E2455}">
      <dgm:prSet custT="1"/>
      <dgm:spPr>
        <a:solidFill>
          <a:schemeClr val="accent4">
            <a:alpha val="9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s-ES" sz="1800" dirty="0" smtClean="0">
              <a:solidFill>
                <a:schemeClr val="bg1"/>
              </a:solidFill>
            </a:rPr>
            <a:t>Todas las escuelas brindan el servicio educativo los días acordados en el calendario escolar.</a:t>
          </a:r>
          <a:endParaRPr lang="es-ES" sz="1800" dirty="0">
            <a:solidFill>
              <a:schemeClr val="bg1"/>
            </a:solidFill>
          </a:endParaRPr>
        </a:p>
      </dgm:t>
    </dgm:pt>
    <dgm:pt modelId="{EFAA82C8-87A7-44FB-80D3-4030CDB205BB}" type="parTrans" cxnId="{4093D622-6CB1-4179-B2ED-6393DEA3522A}">
      <dgm:prSet/>
      <dgm:spPr/>
      <dgm:t>
        <a:bodyPr/>
        <a:lstStyle/>
        <a:p>
          <a:endParaRPr lang="es-ES" sz="1800"/>
        </a:p>
      </dgm:t>
    </dgm:pt>
    <dgm:pt modelId="{929BFEDB-33F9-4E6C-8C7E-DA2FC5B5FB1D}" type="sibTrans" cxnId="{4093D622-6CB1-4179-B2ED-6393DEA3522A}">
      <dgm:prSet/>
      <dgm:spPr/>
      <dgm:t>
        <a:bodyPr/>
        <a:lstStyle/>
        <a:p>
          <a:endParaRPr lang="es-ES" sz="1800"/>
        </a:p>
      </dgm:t>
    </dgm:pt>
    <dgm:pt modelId="{D096DCE7-0538-48E8-B09C-EF668133714B}">
      <dgm:prSet custT="1"/>
      <dgm:spPr>
        <a:solidFill>
          <a:schemeClr val="accent4">
            <a:alpha val="9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s-ES" sz="1800" dirty="0" smtClean="0">
              <a:solidFill>
                <a:schemeClr val="bg1"/>
              </a:solidFill>
            </a:rPr>
            <a:t>Todos los grupos disponen de maestros</a:t>
          </a:r>
          <a:r>
            <a:rPr lang="es-ES" sz="2000" dirty="0" smtClean="0">
              <a:solidFill>
                <a:schemeClr val="bg1"/>
              </a:solidFill>
            </a:rPr>
            <a:t>.</a:t>
          </a:r>
          <a:endParaRPr lang="es-ES" sz="2000" dirty="0">
            <a:solidFill>
              <a:schemeClr val="bg1"/>
            </a:solidFill>
          </a:endParaRPr>
        </a:p>
      </dgm:t>
    </dgm:pt>
    <dgm:pt modelId="{DB20372D-D607-4BF5-AF2D-56AF56313B17}" type="parTrans" cxnId="{B69320DD-8D1B-4F97-9B04-62E94E19E4BA}">
      <dgm:prSet/>
      <dgm:spPr/>
      <dgm:t>
        <a:bodyPr/>
        <a:lstStyle/>
        <a:p>
          <a:endParaRPr lang="es-ES"/>
        </a:p>
      </dgm:t>
    </dgm:pt>
    <dgm:pt modelId="{24D96453-F1EA-4806-919F-FC8781E16F01}" type="sibTrans" cxnId="{B69320DD-8D1B-4F97-9B04-62E94E19E4BA}">
      <dgm:prSet/>
      <dgm:spPr/>
      <dgm:t>
        <a:bodyPr/>
        <a:lstStyle/>
        <a:p>
          <a:endParaRPr lang="es-ES"/>
        </a:p>
      </dgm:t>
    </dgm:pt>
    <dgm:pt modelId="{44A0EBC9-D9AC-49F6-A88A-90D390BB6606}">
      <dgm:prSet custT="1"/>
      <dgm:spPr>
        <a:solidFill>
          <a:schemeClr val="accent4">
            <a:alpha val="9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s-ES" sz="1800" dirty="0" smtClean="0">
              <a:solidFill>
                <a:schemeClr val="bg1"/>
              </a:solidFill>
            </a:rPr>
            <a:t>Todos los maestros inician puntuales sus clases.</a:t>
          </a:r>
          <a:r>
            <a:rPr lang="es-ES" sz="1400" dirty="0" smtClean="0">
              <a:solidFill>
                <a:schemeClr val="bg1"/>
              </a:solidFill>
            </a:rPr>
            <a:t>	</a:t>
          </a:r>
          <a:endParaRPr lang="es-ES" sz="1400" dirty="0">
            <a:solidFill>
              <a:schemeClr val="bg1"/>
            </a:solidFill>
          </a:endParaRPr>
        </a:p>
      </dgm:t>
    </dgm:pt>
    <dgm:pt modelId="{F942AED1-5064-4977-B231-EF4A0CAA3567}" type="parTrans" cxnId="{F1F18E74-5CD6-41EB-B69D-C049BF65CA1D}">
      <dgm:prSet/>
      <dgm:spPr/>
      <dgm:t>
        <a:bodyPr/>
        <a:lstStyle/>
        <a:p>
          <a:endParaRPr lang="es-ES"/>
        </a:p>
      </dgm:t>
    </dgm:pt>
    <dgm:pt modelId="{E3D5C89E-0807-4312-9E81-90DB81520EFC}" type="sibTrans" cxnId="{F1F18E74-5CD6-41EB-B69D-C049BF65CA1D}">
      <dgm:prSet/>
      <dgm:spPr/>
      <dgm:t>
        <a:bodyPr/>
        <a:lstStyle/>
        <a:p>
          <a:endParaRPr lang="es-ES"/>
        </a:p>
      </dgm:t>
    </dgm:pt>
    <dgm:pt modelId="{5EF05FAD-9F5A-4A41-AB52-26BBFA38A432}">
      <dgm:prSet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s-ES" b="1" dirty="0" smtClean="0"/>
            <a:t>4.-</a:t>
          </a:r>
          <a:endParaRPr lang="es-ES" b="1" dirty="0"/>
        </a:p>
      </dgm:t>
    </dgm:pt>
    <dgm:pt modelId="{5CA6BC14-78AC-463F-B874-19A978F60FC0}" type="parTrans" cxnId="{B9166EC1-F52C-4A02-816B-AE31761700CB}">
      <dgm:prSet/>
      <dgm:spPr/>
      <dgm:t>
        <a:bodyPr/>
        <a:lstStyle/>
        <a:p>
          <a:endParaRPr lang="es-ES"/>
        </a:p>
      </dgm:t>
    </dgm:pt>
    <dgm:pt modelId="{450D43A8-F2D7-4251-9FCF-A1D04C6C6CC5}" type="sibTrans" cxnId="{B9166EC1-F52C-4A02-816B-AE31761700CB}">
      <dgm:prSet/>
      <dgm:spPr/>
      <dgm:t>
        <a:bodyPr/>
        <a:lstStyle/>
        <a:p>
          <a:endParaRPr lang="es-ES"/>
        </a:p>
      </dgm:t>
    </dgm:pt>
    <dgm:pt modelId="{165B2B4C-6E7C-4008-9D60-1EB5384A3E2A}">
      <dgm:prSet custT="1"/>
      <dgm:spPr>
        <a:solidFill>
          <a:schemeClr val="accent4">
            <a:alpha val="9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s-ES" sz="1800" dirty="0" smtClean="0">
              <a:solidFill>
                <a:schemeClr val="bg1"/>
              </a:solidFill>
            </a:rPr>
            <a:t>Todos los alumnos asisten puntuales a sus clases.</a:t>
          </a:r>
          <a:endParaRPr lang="es-ES" sz="1800" dirty="0">
            <a:solidFill>
              <a:schemeClr val="bg1"/>
            </a:solidFill>
          </a:endParaRPr>
        </a:p>
      </dgm:t>
    </dgm:pt>
    <dgm:pt modelId="{50F970D9-FFDD-48A3-A8AA-C364BA0C10EF}" type="parTrans" cxnId="{2250C2DF-3ABE-4F4A-A9C3-8D2557FDB0BC}">
      <dgm:prSet/>
      <dgm:spPr/>
      <dgm:t>
        <a:bodyPr/>
        <a:lstStyle/>
        <a:p>
          <a:endParaRPr lang="es-ES"/>
        </a:p>
      </dgm:t>
    </dgm:pt>
    <dgm:pt modelId="{319AC9C6-309F-4364-B2A8-BEBD08B10228}" type="sibTrans" cxnId="{2250C2DF-3ABE-4F4A-A9C3-8D2557FDB0BC}">
      <dgm:prSet/>
      <dgm:spPr/>
      <dgm:t>
        <a:bodyPr/>
        <a:lstStyle/>
        <a:p>
          <a:endParaRPr lang="es-ES"/>
        </a:p>
      </dgm:t>
    </dgm:pt>
    <dgm:pt modelId="{23102B14-8038-46FF-B96A-2AB4570F03E1}">
      <dgm:prSet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s-ES" b="1" dirty="0" smtClean="0"/>
            <a:t>5.-</a:t>
          </a:r>
          <a:endParaRPr lang="es-ES" b="1" dirty="0"/>
        </a:p>
      </dgm:t>
    </dgm:pt>
    <dgm:pt modelId="{972892CE-A84B-430A-8D1B-2E1EFD4636F2}" type="parTrans" cxnId="{500177C0-2877-402E-8008-A8E02C982363}">
      <dgm:prSet/>
      <dgm:spPr/>
      <dgm:t>
        <a:bodyPr/>
        <a:lstStyle/>
        <a:p>
          <a:endParaRPr lang="es-ES"/>
        </a:p>
      </dgm:t>
    </dgm:pt>
    <dgm:pt modelId="{547790EC-F9C3-419A-9E09-FAC6199C5C29}" type="sibTrans" cxnId="{500177C0-2877-402E-8008-A8E02C982363}">
      <dgm:prSet/>
      <dgm:spPr/>
      <dgm:t>
        <a:bodyPr/>
        <a:lstStyle/>
        <a:p>
          <a:endParaRPr lang="es-ES"/>
        </a:p>
      </dgm:t>
    </dgm:pt>
    <dgm:pt modelId="{26C400B1-A760-4607-B50B-65415C8BF341}">
      <dgm:prSet custT="1"/>
      <dgm:spPr>
        <a:solidFill>
          <a:schemeClr val="accent4">
            <a:alpha val="9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s-ES" sz="1800" dirty="0" smtClean="0">
              <a:solidFill>
                <a:schemeClr val="bg1"/>
              </a:solidFill>
            </a:rPr>
            <a:t>Materiales a disposición de los alumnos.	</a:t>
          </a:r>
          <a:endParaRPr lang="es-ES" sz="1800" dirty="0">
            <a:solidFill>
              <a:schemeClr val="bg1"/>
            </a:solidFill>
          </a:endParaRPr>
        </a:p>
      </dgm:t>
    </dgm:pt>
    <dgm:pt modelId="{C2A699D0-19BD-4026-BC78-3A66E74CC9B0}" type="parTrans" cxnId="{93669FF5-BCE5-40ED-AB43-1815E580BE12}">
      <dgm:prSet/>
      <dgm:spPr/>
      <dgm:t>
        <a:bodyPr/>
        <a:lstStyle/>
        <a:p>
          <a:endParaRPr lang="es-ES"/>
        </a:p>
      </dgm:t>
    </dgm:pt>
    <dgm:pt modelId="{F3C06D2A-CA7B-44EE-9EBC-EC0F6AFFC2BE}" type="sibTrans" cxnId="{93669FF5-BCE5-40ED-AB43-1815E580BE12}">
      <dgm:prSet/>
      <dgm:spPr/>
      <dgm:t>
        <a:bodyPr/>
        <a:lstStyle/>
        <a:p>
          <a:endParaRPr lang="es-ES"/>
        </a:p>
      </dgm:t>
    </dgm:pt>
    <dgm:pt modelId="{3A15142E-156B-4EF5-B685-7DBF5AFBF6B8}">
      <dgm:prSet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s-ES" b="1" dirty="0" smtClean="0"/>
            <a:t>6.- </a:t>
          </a:r>
          <a:endParaRPr lang="es-ES" b="1" dirty="0"/>
        </a:p>
      </dgm:t>
    </dgm:pt>
    <dgm:pt modelId="{3CFBA247-803B-4E59-BCDA-297788EEA319}" type="parTrans" cxnId="{363B4274-0A3A-47BB-889F-0E254F0B9FDC}">
      <dgm:prSet/>
      <dgm:spPr/>
      <dgm:t>
        <a:bodyPr/>
        <a:lstStyle/>
        <a:p>
          <a:endParaRPr lang="es-ES"/>
        </a:p>
      </dgm:t>
    </dgm:pt>
    <dgm:pt modelId="{4DFBC78D-A9B2-46BD-87EC-52ABD2A9693D}" type="sibTrans" cxnId="{363B4274-0A3A-47BB-889F-0E254F0B9FDC}">
      <dgm:prSet/>
      <dgm:spPr/>
      <dgm:t>
        <a:bodyPr/>
        <a:lstStyle/>
        <a:p>
          <a:endParaRPr lang="es-ES"/>
        </a:p>
      </dgm:t>
    </dgm:pt>
    <dgm:pt modelId="{89DC774B-F9C4-40D2-AF07-B12750C607E7}">
      <dgm:prSet custT="1"/>
      <dgm:spPr>
        <a:solidFill>
          <a:schemeClr val="accent4">
            <a:alpha val="9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s-ES" sz="1800" dirty="0" smtClean="0">
              <a:solidFill>
                <a:schemeClr val="bg1"/>
              </a:solidFill>
            </a:rPr>
            <a:t>Todo el tiempo escolar se ocupa fundamentalmente en actividades de aprendizaje.</a:t>
          </a:r>
          <a:endParaRPr lang="es-ES" sz="1800" dirty="0">
            <a:solidFill>
              <a:schemeClr val="bg1"/>
            </a:solidFill>
          </a:endParaRPr>
        </a:p>
      </dgm:t>
    </dgm:pt>
    <dgm:pt modelId="{3A984E07-4832-43F1-93D2-D70DE11EBC3D}" type="parTrans" cxnId="{8BC493C1-5CAE-4CF8-964D-2F8E66F217A5}">
      <dgm:prSet/>
      <dgm:spPr/>
      <dgm:t>
        <a:bodyPr/>
        <a:lstStyle/>
        <a:p>
          <a:endParaRPr lang="es-ES"/>
        </a:p>
      </dgm:t>
    </dgm:pt>
    <dgm:pt modelId="{355A6F3D-F80D-4EB7-9757-3EC4652F5958}" type="sibTrans" cxnId="{8BC493C1-5CAE-4CF8-964D-2F8E66F217A5}">
      <dgm:prSet/>
      <dgm:spPr/>
      <dgm:t>
        <a:bodyPr/>
        <a:lstStyle/>
        <a:p>
          <a:endParaRPr lang="es-ES"/>
        </a:p>
      </dgm:t>
    </dgm:pt>
    <dgm:pt modelId="{C7088C11-32B9-4B8D-AF64-EFBFF8E69E47}">
      <dgm:prSet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s-ES" b="1" dirty="0" smtClean="0"/>
            <a:t>7.- </a:t>
          </a:r>
          <a:endParaRPr lang="es-ES" b="1" dirty="0"/>
        </a:p>
      </dgm:t>
    </dgm:pt>
    <dgm:pt modelId="{1F375CF3-E345-434E-B7F7-928B7CADCB4F}" type="parTrans" cxnId="{AA4EB99A-0314-44AB-9703-7F9848085CA2}">
      <dgm:prSet/>
      <dgm:spPr/>
      <dgm:t>
        <a:bodyPr/>
        <a:lstStyle/>
        <a:p>
          <a:endParaRPr lang="es-ES"/>
        </a:p>
      </dgm:t>
    </dgm:pt>
    <dgm:pt modelId="{4AA2A4E3-67D6-441C-BD73-513F3D2EBCC1}" type="sibTrans" cxnId="{AA4EB99A-0314-44AB-9703-7F9848085CA2}">
      <dgm:prSet/>
      <dgm:spPr/>
      <dgm:t>
        <a:bodyPr/>
        <a:lstStyle/>
        <a:p>
          <a:endParaRPr lang="es-ES"/>
        </a:p>
      </dgm:t>
    </dgm:pt>
    <dgm:pt modelId="{66635F58-E18A-44A0-8AF1-E054E778D218}">
      <dgm:prSet custT="1"/>
      <dgm:spPr>
        <a:solidFill>
          <a:schemeClr val="accent4">
            <a:alpha val="9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s-ES" sz="1800" dirty="0" smtClean="0">
              <a:solidFill>
                <a:schemeClr val="bg1"/>
              </a:solidFill>
            </a:rPr>
            <a:t>Las actividades que propone el docente logran que todos los alumnos estén involucrados.</a:t>
          </a:r>
          <a:endParaRPr lang="es-ES" sz="1800" dirty="0">
            <a:solidFill>
              <a:schemeClr val="bg1"/>
            </a:solidFill>
          </a:endParaRPr>
        </a:p>
      </dgm:t>
    </dgm:pt>
    <dgm:pt modelId="{0E2A224A-8D73-4C9C-98C6-C27A8790F773}" type="parTrans" cxnId="{CF60166E-F5FD-4742-8CCE-ED5E6E06EFC5}">
      <dgm:prSet/>
      <dgm:spPr/>
      <dgm:t>
        <a:bodyPr/>
        <a:lstStyle/>
        <a:p>
          <a:endParaRPr lang="es-ES"/>
        </a:p>
      </dgm:t>
    </dgm:pt>
    <dgm:pt modelId="{052B7FCF-E93F-4BFB-AD5C-B912C4D190C6}" type="sibTrans" cxnId="{CF60166E-F5FD-4742-8CCE-ED5E6E06EFC5}">
      <dgm:prSet/>
      <dgm:spPr/>
      <dgm:t>
        <a:bodyPr/>
        <a:lstStyle/>
        <a:p>
          <a:endParaRPr lang="es-ES"/>
        </a:p>
      </dgm:t>
    </dgm:pt>
    <dgm:pt modelId="{CA8FDDE0-4C19-4179-8CD4-C01CADFA084B}">
      <dgm:prSet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s-ES" b="1" dirty="0" smtClean="0"/>
            <a:t>8.-</a:t>
          </a:r>
          <a:endParaRPr lang="es-ES" b="1" dirty="0"/>
        </a:p>
      </dgm:t>
    </dgm:pt>
    <dgm:pt modelId="{7E2A1459-BA00-4880-AE62-C17F678C038B}" type="parTrans" cxnId="{0F7AD69B-8389-4CBA-8BF9-ED354BDD044B}">
      <dgm:prSet/>
      <dgm:spPr/>
      <dgm:t>
        <a:bodyPr/>
        <a:lstStyle/>
        <a:p>
          <a:endParaRPr lang="es-ES"/>
        </a:p>
      </dgm:t>
    </dgm:pt>
    <dgm:pt modelId="{4FB6C479-2F38-426E-AA9C-84B326E6D5C9}" type="sibTrans" cxnId="{0F7AD69B-8389-4CBA-8BF9-ED354BDD044B}">
      <dgm:prSet/>
      <dgm:spPr/>
      <dgm:t>
        <a:bodyPr/>
        <a:lstStyle/>
        <a:p>
          <a:endParaRPr lang="es-ES"/>
        </a:p>
      </dgm:t>
    </dgm:pt>
    <dgm:pt modelId="{EB7FD0F9-9CEE-4383-B751-6AC7B46261EA}">
      <dgm:prSet custT="1"/>
      <dgm:spPr>
        <a:solidFill>
          <a:schemeClr val="accent4">
            <a:alpha val="9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s-ES" sz="1800" dirty="0" smtClean="0">
              <a:solidFill>
                <a:schemeClr val="bg1"/>
              </a:solidFill>
            </a:rPr>
            <a:t>Todos los alumnos consolidan su dominio en la lectura, escritura y las matemáticas de acuerdo con su grado educativo.</a:t>
          </a:r>
          <a:endParaRPr lang="es-ES" sz="1800" dirty="0">
            <a:solidFill>
              <a:schemeClr val="bg1"/>
            </a:solidFill>
          </a:endParaRPr>
        </a:p>
      </dgm:t>
    </dgm:pt>
    <dgm:pt modelId="{EA0D70E4-991E-4647-85AA-BDCB8542C279}" type="parTrans" cxnId="{9067D8AD-C66A-46CE-AEF7-9ED5D36DE683}">
      <dgm:prSet/>
      <dgm:spPr/>
      <dgm:t>
        <a:bodyPr/>
        <a:lstStyle/>
        <a:p>
          <a:endParaRPr lang="es-ES"/>
        </a:p>
      </dgm:t>
    </dgm:pt>
    <dgm:pt modelId="{F9F93081-AE9A-4D5C-BF55-8A86E5952AAB}" type="sibTrans" cxnId="{9067D8AD-C66A-46CE-AEF7-9ED5D36DE683}">
      <dgm:prSet/>
      <dgm:spPr/>
      <dgm:t>
        <a:bodyPr/>
        <a:lstStyle/>
        <a:p>
          <a:endParaRPr lang="es-ES"/>
        </a:p>
      </dgm:t>
    </dgm:pt>
    <dgm:pt modelId="{EE1BF27E-DCFF-4988-94CB-4202F7B4683F}" type="pres">
      <dgm:prSet presAssocID="{4039D624-68A2-4069-9C74-D49A5C2CAB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1F16707-7B76-4953-AB09-674741E9BB7D}" type="pres">
      <dgm:prSet presAssocID="{21955485-2575-48A4-AC5C-97AADDFBD9CE}" presName="composite" presStyleCnt="0"/>
      <dgm:spPr/>
    </dgm:pt>
    <dgm:pt modelId="{8F9B0D68-7E56-46A9-9E9C-EA4492F57B57}" type="pres">
      <dgm:prSet presAssocID="{21955485-2575-48A4-AC5C-97AADDFBD9CE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5B45C34-0175-4B33-86F5-40349D263D6B}" type="pres">
      <dgm:prSet presAssocID="{21955485-2575-48A4-AC5C-97AADDFBD9CE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A7E89A-6730-4B12-B942-DFADC334BF51}" type="pres">
      <dgm:prSet presAssocID="{ABFC5321-328B-46A8-859D-698260AE245B}" presName="sp" presStyleCnt="0"/>
      <dgm:spPr/>
    </dgm:pt>
    <dgm:pt modelId="{C884A057-CAAC-441A-94FD-7F697D65411D}" type="pres">
      <dgm:prSet presAssocID="{10CA295F-EBF0-458E-8F2D-0DB2D3CC7958}" presName="composite" presStyleCnt="0"/>
      <dgm:spPr/>
    </dgm:pt>
    <dgm:pt modelId="{E930DF6A-FC5A-48C4-974E-7730C803E417}" type="pres">
      <dgm:prSet presAssocID="{10CA295F-EBF0-458E-8F2D-0DB2D3CC7958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0FDE55-F746-4B6B-B889-79B84737DA44}" type="pres">
      <dgm:prSet presAssocID="{10CA295F-EBF0-458E-8F2D-0DB2D3CC7958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98BD2D-1480-4D3E-84E0-C061CED8E26C}" type="pres">
      <dgm:prSet presAssocID="{E780E308-F371-469D-AEA9-65C2EA18B81D}" presName="sp" presStyleCnt="0"/>
      <dgm:spPr/>
    </dgm:pt>
    <dgm:pt modelId="{C4853DA8-C235-4486-933C-27B319550783}" type="pres">
      <dgm:prSet presAssocID="{910086EC-34D9-4D26-881A-701A10D455EF}" presName="composite" presStyleCnt="0"/>
      <dgm:spPr/>
    </dgm:pt>
    <dgm:pt modelId="{845507CF-26C6-4D58-8BA8-4CB48438E1BB}" type="pres">
      <dgm:prSet presAssocID="{910086EC-34D9-4D26-881A-701A10D455EF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7F08B2-8F3C-4E5D-B6F0-87DFCF2DC669}" type="pres">
      <dgm:prSet presAssocID="{910086EC-34D9-4D26-881A-701A10D455EF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B8BE61-8456-44FD-B941-4ED6D0F31E81}" type="pres">
      <dgm:prSet presAssocID="{E5271AFF-9A17-42FA-9B49-43269346AFA8}" presName="sp" presStyleCnt="0"/>
      <dgm:spPr/>
    </dgm:pt>
    <dgm:pt modelId="{DCABB286-B417-4002-AC8E-59169391E884}" type="pres">
      <dgm:prSet presAssocID="{5EF05FAD-9F5A-4A41-AB52-26BBFA38A432}" presName="composite" presStyleCnt="0"/>
      <dgm:spPr/>
    </dgm:pt>
    <dgm:pt modelId="{93157201-DB84-495D-8E98-ED0C014D7EEF}" type="pres">
      <dgm:prSet presAssocID="{5EF05FAD-9F5A-4A41-AB52-26BBFA38A432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D3837B-4BC4-441F-84C3-4F245C9C4754}" type="pres">
      <dgm:prSet presAssocID="{5EF05FAD-9F5A-4A41-AB52-26BBFA38A432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8EC1AB-C9A0-4883-8C9F-C26DFD19CC65}" type="pres">
      <dgm:prSet presAssocID="{450D43A8-F2D7-4251-9FCF-A1D04C6C6CC5}" presName="sp" presStyleCnt="0"/>
      <dgm:spPr/>
    </dgm:pt>
    <dgm:pt modelId="{C2EB2E0E-2729-4F1D-89DC-EDE571AFEE8B}" type="pres">
      <dgm:prSet presAssocID="{23102B14-8038-46FF-B96A-2AB4570F03E1}" presName="composite" presStyleCnt="0"/>
      <dgm:spPr/>
    </dgm:pt>
    <dgm:pt modelId="{78A5DE68-92EE-4F42-B659-D5457DE697E7}" type="pres">
      <dgm:prSet presAssocID="{23102B14-8038-46FF-B96A-2AB4570F03E1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6719D39-F3FB-44F2-A1E1-0DC919BD980B}" type="pres">
      <dgm:prSet presAssocID="{23102B14-8038-46FF-B96A-2AB4570F03E1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EBF3EF-3CCE-471F-A8DE-B83616FD2100}" type="pres">
      <dgm:prSet presAssocID="{547790EC-F9C3-419A-9E09-FAC6199C5C29}" presName="sp" presStyleCnt="0"/>
      <dgm:spPr/>
    </dgm:pt>
    <dgm:pt modelId="{070F9F63-654B-4F12-A11A-E1734F97D52E}" type="pres">
      <dgm:prSet presAssocID="{3A15142E-156B-4EF5-B685-7DBF5AFBF6B8}" presName="composite" presStyleCnt="0"/>
      <dgm:spPr/>
    </dgm:pt>
    <dgm:pt modelId="{F2928EAD-66E0-41ED-A450-6A01C208AAD1}" type="pres">
      <dgm:prSet presAssocID="{3A15142E-156B-4EF5-B685-7DBF5AFBF6B8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D3D3668-1688-482F-AD40-1F17053BB4C7}" type="pres">
      <dgm:prSet presAssocID="{3A15142E-156B-4EF5-B685-7DBF5AFBF6B8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3F4978-778D-4850-AF67-B6F286F916AC}" type="pres">
      <dgm:prSet presAssocID="{4DFBC78D-A9B2-46BD-87EC-52ABD2A9693D}" presName="sp" presStyleCnt="0"/>
      <dgm:spPr/>
    </dgm:pt>
    <dgm:pt modelId="{D357E083-85C3-4A04-B427-F0FEA15FBE44}" type="pres">
      <dgm:prSet presAssocID="{C7088C11-32B9-4B8D-AF64-EFBFF8E69E47}" presName="composite" presStyleCnt="0"/>
      <dgm:spPr/>
    </dgm:pt>
    <dgm:pt modelId="{AF579600-D8E8-484A-9628-2EBC889DA29D}" type="pres">
      <dgm:prSet presAssocID="{C7088C11-32B9-4B8D-AF64-EFBFF8E69E47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E84352-D3D4-45E0-AB7C-52D9876AE8F1}" type="pres">
      <dgm:prSet presAssocID="{C7088C11-32B9-4B8D-AF64-EFBFF8E69E47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5FE523-56E1-48B9-915C-FA809EEED015}" type="pres">
      <dgm:prSet presAssocID="{4AA2A4E3-67D6-441C-BD73-513F3D2EBCC1}" presName="sp" presStyleCnt="0"/>
      <dgm:spPr/>
    </dgm:pt>
    <dgm:pt modelId="{9509F18B-FECA-4C7D-9C28-117F9DE2B941}" type="pres">
      <dgm:prSet presAssocID="{CA8FDDE0-4C19-4179-8CD4-C01CADFA084B}" presName="composite" presStyleCnt="0"/>
      <dgm:spPr/>
    </dgm:pt>
    <dgm:pt modelId="{BD54E1BF-5B94-4D6B-9638-61D80C1D420F}" type="pres">
      <dgm:prSet presAssocID="{CA8FDDE0-4C19-4179-8CD4-C01CADFA084B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A2B63BA-E5F1-41FB-A344-055752E52B98}" type="pres">
      <dgm:prSet presAssocID="{CA8FDDE0-4C19-4179-8CD4-C01CADFA084B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4AB4565-81BB-4E0E-8238-83A76410ACE5}" type="presOf" srcId="{3A15142E-156B-4EF5-B685-7DBF5AFBF6B8}" destId="{F2928EAD-66E0-41ED-A450-6A01C208AAD1}" srcOrd="0" destOrd="0" presId="urn:microsoft.com/office/officeart/2005/8/layout/chevron2"/>
    <dgm:cxn modelId="{363B4274-0A3A-47BB-889F-0E254F0B9FDC}" srcId="{4039D624-68A2-4069-9C74-D49A5C2CAB3D}" destId="{3A15142E-156B-4EF5-B685-7DBF5AFBF6B8}" srcOrd="5" destOrd="0" parTransId="{3CFBA247-803B-4E59-BCDA-297788EEA319}" sibTransId="{4DFBC78D-A9B2-46BD-87EC-52ABD2A9693D}"/>
    <dgm:cxn modelId="{7EA8740C-EF8B-425B-A2D3-D7504AFDB6A6}" type="presOf" srcId="{66635F58-E18A-44A0-8AF1-E054E778D218}" destId="{AEE84352-D3D4-45E0-AB7C-52D9876AE8F1}" srcOrd="0" destOrd="0" presId="urn:microsoft.com/office/officeart/2005/8/layout/chevron2"/>
    <dgm:cxn modelId="{1971A95E-3433-47E7-933D-ED77009E7FF9}" type="presOf" srcId="{C7088C11-32B9-4B8D-AF64-EFBFF8E69E47}" destId="{AF579600-D8E8-484A-9628-2EBC889DA29D}" srcOrd="0" destOrd="0" presId="urn:microsoft.com/office/officeart/2005/8/layout/chevron2"/>
    <dgm:cxn modelId="{D60E4777-97AA-4F12-B0C2-B45AFE1DD15C}" srcId="{4039D624-68A2-4069-9C74-D49A5C2CAB3D}" destId="{910086EC-34D9-4D26-881A-701A10D455EF}" srcOrd="2" destOrd="0" parTransId="{D921D149-B8CD-4B07-8957-64D659DB5DE4}" sibTransId="{E5271AFF-9A17-42FA-9B49-43269346AFA8}"/>
    <dgm:cxn modelId="{87A4E3EC-188E-438E-A05D-794BA9EF335B}" type="presOf" srcId="{4039D624-68A2-4069-9C74-D49A5C2CAB3D}" destId="{EE1BF27E-DCFF-4988-94CB-4202F7B4683F}" srcOrd="0" destOrd="0" presId="urn:microsoft.com/office/officeart/2005/8/layout/chevron2"/>
    <dgm:cxn modelId="{8BC493C1-5CAE-4CF8-964D-2F8E66F217A5}" srcId="{3A15142E-156B-4EF5-B685-7DBF5AFBF6B8}" destId="{89DC774B-F9C4-40D2-AF07-B12750C607E7}" srcOrd="0" destOrd="0" parTransId="{3A984E07-4832-43F1-93D2-D70DE11EBC3D}" sibTransId="{355A6F3D-F80D-4EB7-9757-3EC4652F5958}"/>
    <dgm:cxn modelId="{AA4EB99A-0314-44AB-9703-7F9848085CA2}" srcId="{4039D624-68A2-4069-9C74-D49A5C2CAB3D}" destId="{C7088C11-32B9-4B8D-AF64-EFBFF8E69E47}" srcOrd="6" destOrd="0" parTransId="{1F375CF3-E345-434E-B7F7-928B7CADCB4F}" sibTransId="{4AA2A4E3-67D6-441C-BD73-513F3D2EBCC1}"/>
    <dgm:cxn modelId="{E30D582D-88EE-4256-AFC1-A7980A6FD583}" type="presOf" srcId="{EB7FD0F9-9CEE-4383-B751-6AC7B46261EA}" destId="{BA2B63BA-E5F1-41FB-A344-055752E52B98}" srcOrd="0" destOrd="0" presId="urn:microsoft.com/office/officeart/2005/8/layout/chevron2"/>
    <dgm:cxn modelId="{F1F18E74-5CD6-41EB-B69D-C049BF65CA1D}" srcId="{910086EC-34D9-4D26-881A-701A10D455EF}" destId="{44A0EBC9-D9AC-49F6-A88A-90D390BB6606}" srcOrd="0" destOrd="0" parTransId="{F942AED1-5064-4977-B231-EF4A0CAA3567}" sibTransId="{E3D5C89E-0807-4312-9E81-90DB81520EFC}"/>
    <dgm:cxn modelId="{CBE3A5EE-7B2E-4B4B-9D08-002C50076E37}" type="presOf" srcId="{0F82D997-C20A-4217-B7B4-1344576E2455}" destId="{05B45C34-0175-4B33-86F5-40349D263D6B}" srcOrd="0" destOrd="0" presId="urn:microsoft.com/office/officeart/2005/8/layout/chevron2"/>
    <dgm:cxn modelId="{5AA4D1F8-6641-4375-BBB5-9D64412508E6}" type="presOf" srcId="{21955485-2575-48A4-AC5C-97AADDFBD9CE}" destId="{8F9B0D68-7E56-46A9-9E9C-EA4492F57B57}" srcOrd="0" destOrd="0" presId="urn:microsoft.com/office/officeart/2005/8/layout/chevron2"/>
    <dgm:cxn modelId="{500177C0-2877-402E-8008-A8E02C982363}" srcId="{4039D624-68A2-4069-9C74-D49A5C2CAB3D}" destId="{23102B14-8038-46FF-B96A-2AB4570F03E1}" srcOrd="4" destOrd="0" parTransId="{972892CE-A84B-430A-8D1B-2E1EFD4636F2}" sibTransId="{547790EC-F9C3-419A-9E09-FAC6199C5C29}"/>
    <dgm:cxn modelId="{9067D8AD-C66A-46CE-AEF7-9ED5D36DE683}" srcId="{CA8FDDE0-4C19-4179-8CD4-C01CADFA084B}" destId="{EB7FD0F9-9CEE-4383-B751-6AC7B46261EA}" srcOrd="0" destOrd="0" parTransId="{EA0D70E4-991E-4647-85AA-BDCB8542C279}" sibTransId="{F9F93081-AE9A-4D5C-BF55-8A86E5952AAB}"/>
    <dgm:cxn modelId="{5111250D-2D94-4556-A109-54AFD5EE7B7C}" type="presOf" srcId="{44A0EBC9-D9AC-49F6-A88A-90D390BB6606}" destId="{A37F08B2-8F3C-4E5D-B6F0-87DFCF2DC669}" srcOrd="0" destOrd="0" presId="urn:microsoft.com/office/officeart/2005/8/layout/chevron2"/>
    <dgm:cxn modelId="{EB292EF4-E4D2-4270-BEC0-B999E9E5BC20}" srcId="{4039D624-68A2-4069-9C74-D49A5C2CAB3D}" destId="{21955485-2575-48A4-AC5C-97AADDFBD9CE}" srcOrd="0" destOrd="0" parTransId="{A94C0BE6-6813-418B-B124-2AE3ACA42034}" sibTransId="{ABFC5321-328B-46A8-859D-698260AE245B}"/>
    <dgm:cxn modelId="{364DF44D-2CE2-4596-A4F7-92E688A74670}" type="presOf" srcId="{26C400B1-A760-4607-B50B-65415C8BF341}" destId="{76719D39-F3FB-44F2-A1E1-0DC919BD980B}" srcOrd="0" destOrd="0" presId="urn:microsoft.com/office/officeart/2005/8/layout/chevron2"/>
    <dgm:cxn modelId="{651FBB80-037E-4847-A2A2-F2B0840DAD08}" type="presOf" srcId="{10CA295F-EBF0-458E-8F2D-0DB2D3CC7958}" destId="{E930DF6A-FC5A-48C4-974E-7730C803E417}" srcOrd="0" destOrd="0" presId="urn:microsoft.com/office/officeart/2005/8/layout/chevron2"/>
    <dgm:cxn modelId="{6B049D3F-B10C-4DCE-BEFE-CC7344FBE2E2}" type="presOf" srcId="{23102B14-8038-46FF-B96A-2AB4570F03E1}" destId="{78A5DE68-92EE-4F42-B659-D5457DE697E7}" srcOrd="0" destOrd="0" presId="urn:microsoft.com/office/officeart/2005/8/layout/chevron2"/>
    <dgm:cxn modelId="{2250C2DF-3ABE-4F4A-A9C3-8D2557FDB0BC}" srcId="{5EF05FAD-9F5A-4A41-AB52-26BBFA38A432}" destId="{165B2B4C-6E7C-4008-9D60-1EB5384A3E2A}" srcOrd="0" destOrd="0" parTransId="{50F970D9-FFDD-48A3-A8AA-C364BA0C10EF}" sibTransId="{319AC9C6-309F-4364-B2A8-BEBD08B10228}"/>
    <dgm:cxn modelId="{9C609E4C-907A-4669-8765-8B4C64D38263}" type="presOf" srcId="{165B2B4C-6E7C-4008-9D60-1EB5384A3E2A}" destId="{B8D3837B-4BC4-441F-84C3-4F245C9C4754}" srcOrd="0" destOrd="0" presId="urn:microsoft.com/office/officeart/2005/8/layout/chevron2"/>
    <dgm:cxn modelId="{EDC086A5-2644-4C4F-92E4-80F3052C40A5}" srcId="{4039D624-68A2-4069-9C74-D49A5C2CAB3D}" destId="{10CA295F-EBF0-458E-8F2D-0DB2D3CC7958}" srcOrd="1" destOrd="0" parTransId="{6A44D0A2-2BC7-45A5-B202-1D94186EB8B8}" sibTransId="{E780E308-F371-469D-AEA9-65C2EA18B81D}"/>
    <dgm:cxn modelId="{CF60166E-F5FD-4742-8CCE-ED5E6E06EFC5}" srcId="{C7088C11-32B9-4B8D-AF64-EFBFF8E69E47}" destId="{66635F58-E18A-44A0-8AF1-E054E778D218}" srcOrd="0" destOrd="0" parTransId="{0E2A224A-8D73-4C9C-98C6-C27A8790F773}" sibTransId="{052B7FCF-E93F-4BFB-AD5C-B912C4D190C6}"/>
    <dgm:cxn modelId="{55D506D0-98F3-4E06-B6E1-37B91C7DA5A8}" type="presOf" srcId="{89DC774B-F9C4-40D2-AF07-B12750C607E7}" destId="{DD3D3668-1688-482F-AD40-1F17053BB4C7}" srcOrd="0" destOrd="0" presId="urn:microsoft.com/office/officeart/2005/8/layout/chevron2"/>
    <dgm:cxn modelId="{C519D11A-7374-4AA3-8A54-10FC4E767246}" type="presOf" srcId="{CA8FDDE0-4C19-4179-8CD4-C01CADFA084B}" destId="{BD54E1BF-5B94-4D6B-9638-61D80C1D420F}" srcOrd="0" destOrd="0" presId="urn:microsoft.com/office/officeart/2005/8/layout/chevron2"/>
    <dgm:cxn modelId="{3E0A558F-A36D-4B4A-988B-04AA54F1BA34}" type="presOf" srcId="{D096DCE7-0538-48E8-B09C-EF668133714B}" destId="{3C0FDE55-F746-4B6B-B889-79B84737DA44}" srcOrd="0" destOrd="0" presId="urn:microsoft.com/office/officeart/2005/8/layout/chevron2"/>
    <dgm:cxn modelId="{93669FF5-BCE5-40ED-AB43-1815E580BE12}" srcId="{23102B14-8038-46FF-B96A-2AB4570F03E1}" destId="{26C400B1-A760-4607-B50B-65415C8BF341}" srcOrd="0" destOrd="0" parTransId="{C2A699D0-19BD-4026-BC78-3A66E74CC9B0}" sibTransId="{F3C06D2A-CA7B-44EE-9EBC-EC0F6AFFC2BE}"/>
    <dgm:cxn modelId="{B9166EC1-F52C-4A02-816B-AE31761700CB}" srcId="{4039D624-68A2-4069-9C74-D49A5C2CAB3D}" destId="{5EF05FAD-9F5A-4A41-AB52-26BBFA38A432}" srcOrd="3" destOrd="0" parTransId="{5CA6BC14-78AC-463F-B874-19A978F60FC0}" sibTransId="{450D43A8-F2D7-4251-9FCF-A1D04C6C6CC5}"/>
    <dgm:cxn modelId="{C3FC6796-1A40-4D36-AFA2-2B69258430D2}" type="presOf" srcId="{910086EC-34D9-4D26-881A-701A10D455EF}" destId="{845507CF-26C6-4D58-8BA8-4CB48438E1BB}" srcOrd="0" destOrd="0" presId="urn:microsoft.com/office/officeart/2005/8/layout/chevron2"/>
    <dgm:cxn modelId="{E35CEC9D-B17F-4C08-9A58-7518C2691E89}" type="presOf" srcId="{5EF05FAD-9F5A-4A41-AB52-26BBFA38A432}" destId="{93157201-DB84-495D-8E98-ED0C014D7EEF}" srcOrd="0" destOrd="0" presId="urn:microsoft.com/office/officeart/2005/8/layout/chevron2"/>
    <dgm:cxn modelId="{0F7AD69B-8389-4CBA-8BF9-ED354BDD044B}" srcId="{4039D624-68A2-4069-9C74-D49A5C2CAB3D}" destId="{CA8FDDE0-4C19-4179-8CD4-C01CADFA084B}" srcOrd="7" destOrd="0" parTransId="{7E2A1459-BA00-4880-AE62-C17F678C038B}" sibTransId="{4FB6C479-2F38-426E-AA9C-84B326E6D5C9}"/>
    <dgm:cxn modelId="{4093D622-6CB1-4179-B2ED-6393DEA3522A}" srcId="{21955485-2575-48A4-AC5C-97AADDFBD9CE}" destId="{0F82D997-C20A-4217-B7B4-1344576E2455}" srcOrd="0" destOrd="0" parTransId="{EFAA82C8-87A7-44FB-80D3-4030CDB205BB}" sibTransId="{929BFEDB-33F9-4E6C-8C7E-DA2FC5B5FB1D}"/>
    <dgm:cxn modelId="{B69320DD-8D1B-4F97-9B04-62E94E19E4BA}" srcId="{10CA295F-EBF0-458E-8F2D-0DB2D3CC7958}" destId="{D096DCE7-0538-48E8-B09C-EF668133714B}" srcOrd="0" destOrd="0" parTransId="{DB20372D-D607-4BF5-AF2D-56AF56313B17}" sibTransId="{24D96453-F1EA-4806-919F-FC8781E16F01}"/>
    <dgm:cxn modelId="{4B393D92-3442-4E5A-9C06-EBAF152333F8}" type="presParOf" srcId="{EE1BF27E-DCFF-4988-94CB-4202F7B4683F}" destId="{31F16707-7B76-4953-AB09-674741E9BB7D}" srcOrd="0" destOrd="0" presId="urn:microsoft.com/office/officeart/2005/8/layout/chevron2"/>
    <dgm:cxn modelId="{E56AAD53-EA75-41A5-AFA2-04614385315E}" type="presParOf" srcId="{31F16707-7B76-4953-AB09-674741E9BB7D}" destId="{8F9B0D68-7E56-46A9-9E9C-EA4492F57B57}" srcOrd="0" destOrd="0" presId="urn:microsoft.com/office/officeart/2005/8/layout/chevron2"/>
    <dgm:cxn modelId="{3DE902B8-6227-4AE8-B589-A1B8E4F63226}" type="presParOf" srcId="{31F16707-7B76-4953-AB09-674741E9BB7D}" destId="{05B45C34-0175-4B33-86F5-40349D263D6B}" srcOrd="1" destOrd="0" presId="urn:microsoft.com/office/officeart/2005/8/layout/chevron2"/>
    <dgm:cxn modelId="{4A1EC958-87AD-472D-BC12-2C1E470E45E3}" type="presParOf" srcId="{EE1BF27E-DCFF-4988-94CB-4202F7B4683F}" destId="{CDA7E89A-6730-4B12-B942-DFADC334BF51}" srcOrd="1" destOrd="0" presId="urn:microsoft.com/office/officeart/2005/8/layout/chevron2"/>
    <dgm:cxn modelId="{9D6A7BC7-6459-44B5-86A3-3DAADF3F3520}" type="presParOf" srcId="{EE1BF27E-DCFF-4988-94CB-4202F7B4683F}" destId="{C884A057-CAAC-441A-94FD-7F697D65411D}" srcOrd="2" destOrd="0" presId="urn:microsoft.com/office/officeart/2005/8/layout/chevron2"/>
    <dgm:cxn modelId="{69695481-9B16-42E5-801E-512DB79E13A9}" type="presParOf" srcId="{C884A057-CAAC-441A-94FD-7F697D65411D}" destId="{E930DF6A-FC5A-48C4-974E-7730C803E417}" srcOrd="0" destOrd="0" presId="urn:microsoft.com/office/officeart/2005/8/layout/chevron2"/>
    <dgm:cxn modelId="{21DD2941-D7FF-4337-9937-5ECF3F7415DF}" type="presParOf" srcId="{C884A057-CAAC-441A-94FD-7F697D65411D}" destId="{3C0FDE55-F746-4B6B-B889-79B84737DA44}" srcOrd="1" destOrd="0" presId="urn:microsoft.com/office/officeart/2005/8/layout/chevron2"/>
    <dgm:cxn modelId="{EA193FA7-2025-46D0-8437-85A6C30717AB}" type="presParOf" srcId="{EE1BF27E-DCFF-4988-94CB-4202F7B4683F}" destId="{8C98BD2D-1480-4D3E-84E0-C061CED8E26C}" srcOrd="3" destOrd="0" presId="urn:microsoft.com/office/officeart/2005/8/layout/chevron2"/>
    <dgm:cxn modelId="{006ED8A5-B925-460E-A929-35E62F64B532}" type="presParOf" srcId="{EE1BF27E-DCFF-4988-94CB-4202F7B4683F}" destId="{C4853DA8-C235-4486-933C-27B319550783}" srcOrd="4" destOrd="0" presId="urn:microsoft.com/office/officeart/2005/8/layout/chevron2"/>
    <dgm:cxn modelId="{5356064C-8126-4AE7-A1E5-AB228F93B811}" type="presParOf" srcId="{C4853DA8-C235-4486-933C-27B319550783}" destId="{845507CF-26C6-4D58-8BA8-4CB48438E1BB}" srcOrd="0" destOrd="0" presId="urn:microsoft.com/office/officeart/2005/8/layout/chevron2"/>
    <dgm:cxn modelId="{3575A7AA-9053-4E82-A844-7BE19CB31599}" type="presParOf" srcId="{C4853DA8-C235-4486-933C-27B319550783}" destId="{A37F08B2-8F3C-4E5D-B6F0-87DFCF2DC669}" srcOrd="1" destOrd="0" presId="urn:microsoft.com/office/officeart/2005/8/layout/chevron2"/>
    <dgm:cxn modelId="{A40F664B-D33F-41CF-8AAC-65F3FD6C76BF}" type="presParOf" srcId="{EE1BF27E-DCFF-4988-94CB-4202F7B4683F}" destId="{0FB8BE61-8456-44FD-B941-4ED6D0F31E81}" srcOrd="5" destOrd="0" presId="urn:microsoft.com/office/officeart/2005/8/layout/chevron2"/>
    <dgm:cxn modelId="{16653EBB-BC00-4EAD-946B-905C0AC2D61F}" type="presParOf" srcId="{EE1BF27E-DCFF-4988-94CB-4202F7B4683F}" destId="{DCABB286-B417-4002-AC8E-59169391E884}" srcOrd="6" destOrd="0" presId="urn:microsoft.com/office/officeart/2005/8/layout/chevron2"/>
    <dgm:cxn modelId="{6BAEB0F9-0E5C-46FE-9AA0-57F0435DD24D}" type="presParOf" srcId="{DCABB286-B417-4002-AC8E-59169391E884}" destId="{93157201-DB84-495D-8E98-ED0C014D7EEF}" srcOrd="0" destOrd="0" presId="urn:microsoft.com/office/officeart/2005/8/layout/chevron2"/>
    <dgm:cxn modelId="{A28BF67F-36BD-45B1-8537-D1F9AD212452}" type="presParOf" srcId="{DCABB286-B417-4002-AC8E-59169391E884}" destId="{B8D3837B-4BC4-441F-84C3-4F245C9C4754}" srcOrd="1" destOrd="0" presId="urn:microsoft.com/office/officeart/2005/8/layout/chevron2"/>
    <dgm:cxn modelId="{7545EC1C-BEBE-47CF-80D9-0ED972AE7ECC}" type="presParOf" srcId="{EE1BF27E-DCFF-4988-94CB-4202F7B4683F}" destId="{9E8EC1AB-C9A0-4883-8C9F-C26DFD19CC65}" srcOrd="7" destOrd="0" presId="urn:microsoft.com/office/officeart/2005/8/layout/chevron2"/>
    <dgm:cxn modelId="{B972E9BC-D353-49F6-8C79-C849215B34BA}" type="presParOf" srcId="{EE1BF27E-DCFF-4988-94CB-4202F7B4683F}" destId="{C2EB2E0E-2729-4F1D-89DC-EDE571AFEE8B}" srcOrd="8" destOrd="0" presId="urn:microsoft.com/office/officeart/2005/8/layout/chevron2"/>
    <dgm:cxn modelId="{5F062198-AF31-4DE2-84A8-AE1358ADE70E}" type="presParOf" srcId="{C2EB2E0E-2729-4F1D-89DC-EDE571AFEE8B}" destId="{78A5DE68-92EE-4F42-B659-D5457DE697E7}" srcOrd="0" destOrd="0" presId="urn:microsoft.com/office/officeart/2005/8/layout/chevron2"/>
    <dgm:cxn modelId="{FE6BE2D5-31AB-4081-814D-4FED2632E652}" type="presParOf" srcId="{C2EB2E0E-2729-4F1D-89DC-EDE571AFEE8B}" destId="{76719D39-F3FB-44F2-A1E1-0DC919BD980B}" srcOrd="1" destOrd="0" presId="urn:microsoft.com/office/officeart/2005/8/layout/chevron2"/>
    <dgm:cxn modelId="{97752630-70F6-4587-A4D7-29A7D35FD52F}" type="presParOf" srcId="{EE1BF27E-DCFF-4988-94CB-4202F7B4683F}" destId="{4DEBF3EF-3CCE-471F-A8DE-B83616FD2100}" srcOrd="9" destOrd="0" presId="urn:microsoft.com/office/officeart/2005/8/layout/chevron2"/>
    <dgm:cxn modelId="{B46A3D2C-5518-4C1B-9136-13E551044963}" type="presParOf" srcId="{EE1BF27E-DCFF-4988-94CB-4202F7B4683F}" destId="{070F9F63-654B-4F12-A11A-E1734F97D52E}" srcOrd="10" destOrd="0" presId="urn:microsoft.com/office/officeart/2005/8/layout/chevron2"/>
    <dgm:cxn modelId="{F4BF6883-003A-4CB7-9075-B01498C6FD29}" type="presParOf" srcId="{070F9F63-654B-4F12-A11A-E1734F97D52E}" destId="{F2928EAD-66E0-41ED-A450-6A01C208AAD1}" srcOrd="0" destOrd="0" presId="urn:microsoft.com/office/officeart/2005/8/layout/chevron2"/>
    <dgm:cxn modelId="{4FF23D7A-256F-423B-87CB-FB0FF161E1CE}" type="presParOf" srcId="{070F9F63-654B-4F12-A11A-E1734F97D52E}" destId="{DD3D3668-1688-482F-AD40-1F17053BB4C7}" srcOrd="1" destOrd="0" presId="urn:microsoft.com/office/officeart/2005/8/layout/chevron2"/>
    <dgm:cxn modelId="{1919B70B-0A6E-4930-B43D-6B48C7FAA2E1}" type="presParOf" srcId="{EE1BF27E-DCFF-4988-94CB-4202F7B4683F}" destId="{F33F4978-778D-4850-AF67-B6F286F916AC}" srcOrd="11" destOrd="0" presId="urn:microsoft.com/office/officeart/2005/8/layout/chevron2"/>
    <dgm:cxn modelId="{4198A14E-1B6E-409E-BA2F-F7E107B9161A}" type="presParOf" srcId="{EE1BF27E-DCFF-4988-94CB-4202F7B4683F}" destId="{D357E083-85C3-4A04-B427-F0FEA15FBE44}" srcOrd="12" destOrd="0" presId="urn:microsoft.com/office/officeart/2005/8/layout/chevron2"/>
    <dgm:cxn modelId="{E2BB4F57-3FB5-46B9-99DE-B48EE9390194}" type="presParOf" srcId="{D357E083-85C3-4A04-B427-F0FEA15FBE44}" destId="{AF579600-D8E8-484A-9628-2EBC889DA29D}" srcOrd="0" destOrd="0" presId="urn:microsoft.com/office/officeart/2005/8/layout/chevron2"/>
    <dgm:cxn modelId="{11F4A0CF-CF2C-4BB3-9CA8-1F9D394B83CE}" type="presParOf" srcId="{D357E083-85C3-4A04-B427-F0FEA15FBE44}" destId="{AEE84352-D3D4-45E0-AB7C-52D9876AE8F1}" srcOrd="1" destOrd="0" presId="urn:microsoft.com/office/officeart/2005/8/layout/chevron2"/>
    <dgm:cxn modelId="{495E8A9B-932C-4730-827D-32EC31B8D503}" type="presParOf" srcId="{EE1BF27E-DCFF-4988-94CB-4202F7B4683F}" destId="{425FE523-56E1-48B9-915C-FA809EEED015}" srcOrd="13" destOrd="0" presId="urn:microsoft.com/office/officeart/2005/8/layout/chevron2"/>
    <dgm:cxn modelId="{A9DB5B2C-B143-446B-A739-5C0FEE0F1237}" type="presParOf" srcId="{EE1BF27E-DCFF-4988-94CB-4202F7B4683F}" destId="{9509F18B-FECA-4C7D-9C28-117F9DE2B941}" srcOrd="14" destOrd="0" presId="urn:microsoft.com/office/officeart/2005/8/layout/chevron2"/>
    <dgm:cxn modelId="{34E93972-09FF-425D-B4FD-6F06ED3C6BBC}" type="presParOf" srcId="{9509F18B-FECA-4C7D-9C28-117F9DE2B941}" destId="{BD54E1BF-5B94-4D6B-9638-61D80C1D420F}" srcOrd="0" destOrd="0" presId="urn:microsoft.com/office/officeart/2005/8/layout/chevron2"/>
    <dgm:cxn modelId="{965EAA99-5BE1-44F5-8ED3-71DAC360EDF4}" type="presParOf" srcId="{9509F18B-FECA-4C7D-9C28-117F9DE2B941}" destId="{BA2B63BA-E5F1-41FB-A344-055752E52B9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3F6F2C-D8A6-42E9-98B0-25F5276F0997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86EA099F-AD53-4F89-9D3C-1857E623FBCC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 smtClean="0"/>
            <a:t>Implementación </a:t>
          </a:r>
          <a:endParaRPr lang="es-MX" b="1" dirty="0"/>
        </a:p>
      </dgm:t>
    </dgm:pt>
    <dgm:pt modelId="{0D158EA3-8CF9-4609-8004-30C0D943737F}" type="parTrans" cxnId="{485E0DBF-2AD7-4D66-A52C-CDCB0C9F2440}">
      <dgm:prSet/>
      <dgm:spPr/>
      <dgm:t>
        <a:bodyPr/>
        <a:lstStyle/>
        <a:p>
          <a:endParaRPr lang="es-MX"/>
        </a:p>
      </dgm:t>
    </dgm:pt>
    <dgm:pt modelId="{D78B59FC-E306-4DD3-941E-6AF7E678F49B}" type="sibTrans" cxnId="{485E0DBF-2AD7-4D66-A52C-CDCB0C9F2440}">
      <dgm:prSet/>
      <dgm:spPr/>
      <dgm:t>
        <a:bodyPr/>
        <a:lstStyle/>
        <a:p>
          <a:endParaRPr lang="es-MX"/>
        </a:p>
      </dgm:t>
    </dgm:pt>
    <dgm:pt modelId="{B25E2C9D-F7A4-44DB-B322-72EC17CF3207}">
      <dgm:prSet phldrT="[Texto]"/>
      <dgm:spPr/>
      <dgm:t>
        <a:bodyPr/>
        <a:lstStyle/>
        <a:p>
          <a:r>
            <a:rPr lang="es-MX" b="1" dirty="0" smtClean="0"/>
            <a:t>Seguimiento </a:t>
          </a:r>
          <a:endParaRPr lang="es-MX" b="1" dirty="0"/>
        </a:p>
      </dgm:t>
    </dgm:pt>
    <dgm:pt modelId="{C6426BD3-940D-4EC6-B2C3-33AAD0CA529C}" type="parTrans" cxnId="{CD50EE47-5EC8-4AD7-8C34-77983DF1D03A}">
      <dgm:prSet/>
      <dgm:spPr/>
      <dgm:t>
        <a:bodyPr/>
        <a:lstStyle/>
        <a:p>
          <a:endParaRPr lang="es-MX"/>
        </a:p>
      </dgm:t>
    </dgm:pt>
    <dgm:pt modelId="{FCFCE469-8E31-4097-9326-1A724D8DBE5E}" type="sibTrans" cxnId="{CD50EE47-5EC8-4AD7-8C34-77983DF1D03A}">
      <dgm:prSet/>
      <dgm:spPr/>
      <dgm:t>
        <a:bodyPr/>
        <a:lstStyle/>
        <a:p>
          <a:endParaRPr lang="es-MX"/>
        </a:p>
      </dgm:t>
    </dgm:pt>
    <dgm:pt modelId="{E67C860D-72CD-4C93-A149-08C082566D15}">
      <dgm:prSet phldrT="[Texto]"/>
      <dgm:spPr>
        <a:solidFill>
          <a:schemeClr val="accent5"/>
        </a:solidFill>
      </dgm:spPr>
      <dgm:t>
        <a:bodyPr/>
        <a:lstStyle/>
        <a:p>
          <a:r>
            <a:rPr lang="es-MX" b="1" dirty="0" smtClean="0"/>
            <a:t>Evaluación </a:t>
          </a:r>
          <a:endParaRPr lang="es-MX" b="1" dirty="0"/>
        </a:p>
      </dgm:t>
    </dgm:pt>
    <dgm:pt modelId="{F19D12CC-8C17-4975-87CC-D5039C4C570C}" type="parTrans" cxnId="{0BCFB323-DF6D-4AD7-9CB7-98C4A6BCAAEE}">
      <dgm:prSet/>
      <dgm:spPr/>
      <dgm:t>
        <a:bodyPr/>
        <a:lstStyle/>
        <a:p>
          <a:endParaRPr lang="es-MX"/>
        </a:p>
      </dgm:t>
    </dgm:pt>
    <dgm:pt modelId="{95F2C6B3-590C-4371-A63E-1B575DCDD767}" type="sibTrans" cxnId="{0BCFB323-DF6D-4AD7-9CB7-98C4A6BCAAEE}">
      <dgm:prSet/>
      <dgm:spPr/>
      <dgm:t>
        <a:bodyPr/>
        <a:lstStyle/>
        <a:p>
          <a:endParaRPr lang="es-MX"/>
        </a:p>
      </dgm:t>
    </dgm:pt>
    <dgm:pt modelId="{F20B2256-E93D-4323-B86D-8C52B1EF1B85}">
      <dgm:prSet phldrT="[Texto]"/>
      <dgm:spPr/>
      <dgm:t>
        <a:bodyPr/>
        <a:lstStyle/>
        <a:p>
          <a:r>
            <a:rPr lang="es-MX" b="1" dirty="0" smtClean="0"/>
            <a:t>Rendición de Cuentas</a:t>
          </a:r>
          <a:endParaRPr lang="es-MX" b="1" dirty="0"/>
        </a:p>
      </dgm:t>
    </dgm:pt>
    <dgm:pt modelId="{F0C6DD33-F1CB-44DF-9FFB-FD3ACCB7C313}" type="parTrans" cxnId="{EB4A274B-3CDF-4B3E-9AD0-5FF929FBE8BB}">
      <dgm:prSet/>
      <dgm:spPr/>
      <dgm:t>
        <a:bodyPr/>
        <a:lstStyle/>
        <a:p>
          <a:endParaRPr lang="es-MX"/>
        </a:p>
      </dgm:t>
    </dgm:pt>
    <dgm:pt modelId="{DE9857DF-3479-419D-863D-2016FD8F3EAA}" type="sibTrans" cxnId="{EB4A274B-3CDF-4B3E-9AD0-5FF929FBE8BB}">
      <dgm:prSet/>
      <dgm:spPr/>
      <dgm:t>
        <a:bodyPr/>
        <a:lstStyle/>
        <a:p>
          <a:endParaRPr lang="es-MX"/>
        </a:p>
      </dgm:t>
    </dgm:pt>
    <dgm:pt modelId="{B1D15DEC-0471-4DFC-927C-D73D4B874C10}">
      <dgm:prSet phldrT="[Texto]"/>
      <dgm:spPr/>
      <dgm:t>
        <a:bodyPr/>
        <a:lstStyle/>
        <a:p>
          <a:r>
            <a:rPr lang="es-MX" b="1" dirty="0" smtClean="0"/>
            <a:t>Planeación </a:t>
          </a:r>
          <a:endParaRPr lang="es-MX" b="1" dirty="0"/>
        </a:p>
      </dgm:t>
    </dgm:pt>
    <dgm:pt modelId="{74F747E1-F7F3-4C8B-846F-E56570A43971}" type="sibTrans" cxnId="{A86F2B27-C1CA-42C6-B26C-BB4AF3F1E29D}">
      <dgm:prSet/>
      <dgm:spPr/>
      <dgm:t>
        <a:bodyPr/>
        <a:lstStyle/>
        <a:p>
          <a:endParaRPr lang="es-MX"/>
        </a:p>
      </dgm:t>
    </dgm:pt>
    <dgm:pt modelId="{86C337F2-6012-4C2E-9E71-1F2063BC8F2F}" type="parTrans" cxnId="{A86F2B27-C1CA-42C6-B26C-BB4AF3F1E29D}">
      <dgm:prSet/>
      <dgm:spPr/>
      <dgm:t>
        <a:bodyPr/>
        <a:lstStyle/>
        <a:p>
          <a:endParaRPr lang="es-MX"/>
        </a:p>
      </dgm:t>
    </dgm:pt>
    <dgm:pt modelId="{0842A621-D060-4977-BB0F-239A40D032AB}" type="pres">
      <dgm:prSet presAssocID="{A03F6F2C-D8A6-42E9-98B0-25F5276F09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F93AEA8-8E8E-4A3C-B9F6-C64499FA453D}" type="pres">
      <dgm:prSet presAssocID="{A03F6F2C-D8A6-42E9-98B0-25F5276F0997}" presName="cycle" presStyleCnt="0"/>
      <dgm:spPr/>
    </dgm:pt>
    <dgm:pt modelId="{302AF6AA-D411-4B5D-A328-7E3450BBD579}" type="pres">
      <dgm:prSet presAssocID="{B1D15DEC-0471-4DFC-927C-D73D4B874C10}" presName="nodeFirstNode" presStyleLbl="node1" presStyleIdx="0" presStyleCnt="5" custRadScaleRad="100179" custRadScaleInc="571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E6B2E6C-AD18-4C0F-B23D-CE342E648F8A}" type="pres">
      <dgm:prSet presAssocID="{74F747E1-F7F3-4C8B-846F-E56570A43971}" presName="sibTransFirstNode" presStyleLbl="bgShp" presStyleIdx="0" presStyleCnt="1" custLinFactNeighborX="154" custLinFactNeighborY="-1102"/>
      <dgm:spPr/>
      <dgm:t>
        <a:bodyPr/>
        <a:lstStyle/>
        <a:p>
          <a:endParaRPr lang="es-MX"/>
        </a:p>
      </dgm:t>
    </dgm:pt>
    <dgm:pt modelId="{7FD7B11E-3368-4006-BD17-77AC1C4767D9}" type="pres">
      <dgm:prSet presAssocID="{86EA099F-AD53-4F89-9D3C-1857E623FBCC}" presName="nodeFollowingNodes" presStyleLbl="node1" presStyleIdx="1" presStyleCnt="5" custRadScaleRad="96624" custRadScaleInc="1304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795938-82B4-428F-966D-95C1D6503BFF}" type="pres">
      <dgm:prSet presAssocID="{B25E2C9D-F7A4-44DB-B322-72EC17CF3207}" presName="nodeFollowingNodes" presStyleLbl="node1" presStyleIdx="2" presStyleCnt="5" custRadScaleRad="126688" custRadScaleInc="-2006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E4FF199-2270-4330-A218-D6F3275866E1}" type="pres">
      <dgm:prSet presAssocID="{E67C860D-72CD-4C93-A149-08C082566D15}" presName="nodeFollowingNodes" presStyleLbl="node1" presStyleIdx="3" presStyleCnt="5" custRadScaleRad="115322" custRadScaleInc="1202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CAF26DE-A0BC-4EF2-A450-471739943F95}" type="pres">
      <dgm:prSet presAssocID="{F20B2256-E93D-4323-B86D-8C52B1EF1B85}" presName="nodeFollowingNodes" presStyleLbl="node1" presStyleIdx="4" presStyleCnt="5" custRadScaleRad="96624" custRadScaleInc="-1304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85E0DBF-2AD7-4D66-A52C-CDCB0C9F2440}" srcId="{A03F6F2C-D8A6-42E9-98B0-25F5276F0997}" destId="{86EA099F-AD53-4F89-9D3C-1857E623FBCC}" srcOrd="1" destOrd="0" parTransId="{0D158EA3-8CF9-4609-8004-30C0D943737F}" sibTransId="{D78B59FC-E306-4DD3-941E-6AF7E678F49B}"/>
    <dgm:cxn modelId="{704FDF5F-7392-4598-83A9-941503FC9106}" type="presOf" srcId="{B25E2C9D-F7A4-44DB-B322-72EC17CF3207}" destId="{7A795938-82B4-428F-966D-95C1D6503BFF}" srcOrd="0" destOrd="0" presId="urn:microsoft.com/office/officeart/2005/8/layout/cycle3"/>
    <dgm:cxn modelId="{4E54250B-40F2-43E7-B9D7-24EE7B914EA8}" type="presOf" srcId="{74F747E1-F7F3-4C8B-846F-E56570A43971}" destId="{0E6B2E6C-AD18-4C0F-B23D-CE342E648F8A}" srcOrd="0" destOrd="0" presId="urn:microsoft.com/office/officeart/2005/8/layout/cycle3"/>
    <dgm:cxn modelId="{1A863867-B108-47AE-9995-2B14A35D4944}" type="presOf" srcId="{86EA099F-AD53-4F89-9D3C-1857E623FBCC}" destId="{7FD7B11E-3368-4006-BD17-77AC1C4767D9}" srcOrd="0" destOrd="0" presId="urn:microsoft.com/office/officeart/2005/8/layout/cycle3"/>
    <dgm:cxn modelId="{0BCFB323-DF6D-4AD7-9CB7-98C4A6BCAAEE}" srcId="{A03F6F2C-D8A6-42E9-98B0-25F5276F0997}" destId="{E67C860D-72CD-4C93-A149-08C082566D15}" srcOrd="3" destOrd="0" parTransId="{F19D12CC-8C17-4975-87CC-D5039C4C570C}" sibTransId="{95F2C6B3-590C-4371-A63E-1B575DCDD767}"/>
    <dgm:cxn modelId="{ECF95C54-63B7-41C1-B3AC-91537275920B}" type="presOf" srcId="{A03F6F2C-D8A6-42E9-98B0-25F5276F0997}" destId="{0842A621-D060-4977-BB0F-239A40D032AB}" srcOrd="0" destOrd="0" presId="urn:microsoft.com/office/officeart/2005/8/layout/cycle3"/>
    <dgm:cxn modelId="{A86F2B27-C1CA-42C6-B26C-BB4AF3F1E29D}" srcId="{A03F6F2C-D8A6-42E9-98B0-25F5276F0997}" destId="{B1D15DEC-0471-4DFC-927C-D73D4B874C10}" srcOrd="0" destOrd="0" parTransId="{86C337F2-6012-4C2E-9E71-1F2063BC8F2F}" sibTransId="{74F747E1-F7F3-4C8B-846F-E56570A43971}"/>
    <dgm:cxn modelId="{980C3979-BFB1-439F-BE41-C4392DAA8B01}" type="presOf" srcId="{E67C860D-72CD-4C93-A149-08C082566D15}" destId="{FE4FF199-2270-4330-A218-D6F3275866E1}" srcOrd="0" destOrd="0" presId="urn:microsoft.com/office/officeart/2005/8/layout/cycle3"/>
    <dgm:cxn modelId="{E14F4647-600F-4E9A-B49A-8C8A5C1ABC99}" type="presOf" srcId="{B1D15DEC-0471-4DFC-927C-D73D4B874C10}" destId="{302AF6AA-D411-4B5D-A328-7E3450BBD579}" srcOrd="0" destOrd="0" presId="urn:microsoft.com/office/officeart/2005/8/layout/cycle3"/>
    <dgm:cxn modelId="{EB4A274B-3CDF-4B3E-9AD0-5FF929FBE8BB}" srcId="{A03F6F2C-D8A6-42E9-98B0-25F5276F0997}" destId="{F20B2256-E93D-4323-B86D-8C52B1EF1B85}" srcOrd="4" destOrd="0" parTransId="{F0C6DD33-F1CB-44DF-9FFB-FD3ACCB7C313}" sibTransId="{DE9857DF-3479-419D-863D-2016FD8F3EAA}"/>
    <dgm:cxn modelId="{CD50EE47-5EC8-4AD7-8C34-77983DF1D03A}" srcId="{A03F6F2C-D8A6-42E9-98B0-25F5276F0997}" destId="{B25E2C9D-F7A4-44DB-B322-72EC17CF3207}" srcOrd="2" destOrd="0" parTransId="{C6426BD3-940D-4EC6-B2C3-33AAD0CA529C}" sibTransId="{FCFCE469-8E31-4097-9326-1A724D8DBE5E}"/>
    <dgm:cxn modelId="{7FABD221-A810-4799-A15E-1E226B09C06D}" type="presOf" srcId="{F20B2256-E93D-4323-B86D-8C52B1EF1B85}" destId="{CCAF26DE-A0BC-4EF2-A450-471739943F95}" srcOrd="0" destOrd="0" presId="urn:microsoft.com/office/officeart/2005/8/layout/cycle3"/>
    <dgm:cxn modelId="{65A17D40-19EF-4B35-8870-1F8E49CF7F6F}" type="presParOf" srcId="{0842A621-D060-4977-BB0F-239A40D032AB}" destId="{3F93AEA8-8E8E-4A3C-B9F6-C64499FA453D}" srcOrd="0" destOrd="0" presId="urn:microsoft.com/office/officeart/2005/8/layout/cycle3"/>
    <dgm:cxn modelId="{B4579565-0789-445C-8F31-DED96758A5B5}" type="presParOf" srcId="{3F93AEA8-8E8E-4A3C-B9F6-C64499FA453D}" destId="{302AF6AA-D411-4B5D-A328-7E3450BBD579}" srcOrd="0" destOrd="0" presId="urn:microsoft.com/office/officeart/2005/8/layout/cycle3"/>
    <dgm:cxn modelId="{31412B1D-A0F5-4A96-89E0-54D3EC316579}" type="presParOf" srcId="{3F93AEA8-8E8E-4A3C-B9F6-C64499FA453D}" destId="{0E6B2E6C-AD18-4C0F-B23D-CE342E648F8A}" srcOrd="1" destOrd="0" presId="urn:microsoft.com/office/officeart/2005/8/layout/cycle3"/>
    <dgm:cxn modelId="{20806AA7-7A51-42EA-99D6-7235BAE7C257}" type="presParOf" srcId="{3F93AEA8-8E8E-4A3C-B9F6-C64499FA453D}" destId="{7FD7B11E-3368-4006-BD17-77AC1C4767D9}" srcOrd="2" destOrd="0" presId="urn:microsoft.com/office/officeart/2005/8/layout/cycle3"/>
    <dgm:cxn modelId="{B1387953-76B0-4986-8B1B-FE16D07D8EBE}" type="presParOf" srcId="{3F93AEA8-8E8E-4A3C-B9F6-C64499FA453D}" destId="{7A795938-82B4-428F-966D-95C1D6503BFF}" srcOrd="3" destOrd="0" presId="urn:microsoft.com/office/officeart/2005/8/layout/cycle3"/>
    <dgm:cxn modelId="{8EF69727-F5A6-41D9-AA72-6D9D017E2F4B}" type="presParOf" srcId="{3F93AEA8-8E8E-4A3C-B9F6-C64499FA453D}" destId="{FE4FF199-2270-4330-A218-D6F3275866E1}" srcOrd="4" destOrd="0" presId="urn:microsoft.com/office/officeart/2005/8/layout/cycle3"/>
    <dgm:cxn modelId="{FDD3593B-7806-4965-B83B-F2A931DE0424}" type="presParOf" srcId="{3F93AEA8-8E8E-4A3C-B9F6-C64499FA453D}" destId="{CCAF26DE-A0BC-4EF2-A450-471739943F9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F68F908-B28C-4E3E-A85C-199668B2182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0F406467-E53B-4F9D-833F-3FD8CD6E7AB1}">
      <dgm:prSet phldrT="[Texto]" custT="1"/>
      <dgm:spPr/>
      <dgm:t>
        <a:bodyPr/>
        <a:lstStyle/>
        <a:p>
          <a:r>
            <a:rPr lang="es-MX" sz="1800" b="1" dirty="0" smtClean="0"/>
            <a:t>Implementación </a:t>
          </a:r>
          <a:r>
            <a:rPr lang="es-MX" sz="1500" dirty="0" smtClean="0"/>
            <a:t>poner en práctica las estrategias, acciones y compromisos establecidos en la Ruta de mejora escolar para lograr los objetivos.</a:t>
          </a:r>
          <a:endParaRPr lang="es-MX" sz="1500" dirty="0"/>
        </a:p>
      </dgm:t>
    </dgm:pt>
    <dgm:pt modelId="{C2BCF387-5385-461C-8537-6B0F161E3707}" type="parTrans" cxnId="{D8B4934A-95DD-4BCC-99D6-703BF9E60A2F}">
      <dgm:prSet/>
      <dgm:spPr/>
      <dgm:t>
        <a:bodyPr/>
        <a:lstStyle/>
        <a:p>
          <a:endParaRPr lang="es-MX"/>
        </a:p>
      </dgm:t>
    </dgm:pt>
    <dgm:pt modelId="{7D615A59-6521-48AB-AC60-9E573DE705BF}" type="sibTrans" cxnId="{D8B4934A-95DD-4BCC-99D6-703BF9E60A2F}">
      <dgm:prSet/>
      <dgm:spPr/>
      <dgm:t>
        <a:bodyPr/>
        <a:lstStyle/>
        <a:p>
          <a:endParaRPr lang="es-MX"/>
        </a:p>
      </dgm:t>
    </dgm:pt>
    <dgm:pt modelId="{AE66872D-A524-4075-853A-30E353562FE7}">
      <dgm:prSet phldrT="[Texto]" custT="1"/>
      <dgm:spPr/>
      <dgm:t>
        <a:bodyPr/>
        <a:lstStyle/>
        <a:p>
          <a:r>
            <a:rPr lang="es-MX" sz="1800" b="1" dirty="0" smtClean="0"/>
            <a:t>Seguimiento </a:t>
          </a:r>
        </a:p>
        <a:p>
          <a:r>
            <a:rPr lang="es-MX" sz="1500" dirty="0" smtClean="0"/>
            <a:t>acciones para verificar el cumplimiento de actividades y acuerdo para lograr los objetivos. </a:t>
          </a:r>
          <a:endParaRPr lang="es-MX" sz="1500" dirty="0"/>
        </a:p>
      </dgm:t>
    </dgm:pt>
    <dgm:pt modelId="{E4ECEAEA-5BE4-4577-B6D1-42FC26627567}" type="parTrans" cxnId="{1D3A81C8-3D1F-43C8-9000-101BA7BD41C4}">
      <dgm:prSet/>
      <dgm:spPr/>
      <dgm:t>
        <a:bodyPr/>
        <a:lstStyle/>
        <a:p>
          <a:endParaRPr lang="es-MX"/>
        </a:p>
      </dgm:t>
    </dgm:pt>
    <dgm:pt modelId="{1AF0A674-C446-4E07-BAE4-29AE8E67719F}" type="sibTrans" cxnId="{1D3A81C8-3D1F-43C8-9000-101BA7BD41C4}">
      <dgm:prSet/>
      <dgm:spPr/>
      <dgm:t>
        <a:bodyPr/>
        <a:lstStyle/>
        <a:p>
          <a:endParaRPr lang="es-MX"/>
        </a:p>
      </dgm:t>
    </dgm:pt>
    <dgm:pt modelId="{F3BCCEEE-883D-4C7A-A03E-2DCEA531FF90}">
      <dgm:prSet phldrT="[Texto]" custT="1"/>
      <dgm:spPr/>
      <dgm:t>
        <a:bodyPr/>
        <a:lstStyle/>
        <a:p>
          <a:r>
            <a:rPr lang="es-MX" sz="1800" b="1" dirty="0" smtClean="0"/>
            <a:t>Evaluación </a:t>
          </a:r>
        </a:p>
        <a:p>
          <a:r>
            <a:rPr lang="es-MX" sz="1500" dirty="0" smtClean="0"/>
            <a:t>proceso sistemático de registro y recopilación de datos de forma cualitativa y cuantitativa, para obtener información que ayude a tomar decisiones en colectivo.</a:t>
          </a:r>
          <a:endParaRPr lang="es-MX" sz="1500" dirty="0"/>
        </a:p>
      </dgm:t>
    </dgm:pt>
    <dgm:pt modelId="{FDD82FD8-2083-4CFC-9B0E-F87F0502C294}" type="parTrans" cxnId="{427176CC-9BA8-4DA6-A255-64EE2FB2791E}">
      <dgm:prSet/>
      <dgm:spPr/>
      <dgm:t>
        <a:bodyPr/>
        <a:lstStyle/>
        <a:p>
          <a:endParaRPr lang="es-MX"/>
        </a:p>
      </dgm:t>
    </dgm:pt>
    <dgm:pt modelId="{84CDCAED-2A8F-4D8E-AC0F-A7745D345C3C}" type="sibTrans" cxnId="{427176CC-9BA8-4DA6-A255-64EE2FB2791E}">
      <dgm:prSet/>
      <dgm:spPr/>
      <dgm:t>
        <a:bodyPr/>
        <a:lstStyle/>
        <a:p>
          <a:endParaRPr lang="es-MX"/>
        </a:p>
      </dgm:t>
    </dgm:pt>
    <dgm:pt modelId="{B935975E-D989-430D-8DBD-1AB766FA85CF}">
      <dgm:prSet phldrT="[Texto]"/>
      <dgm:spPr/>
      <dgm:t>
        <a:bodyPr/>
        <a:lstStyle/>
        <a:p>
          <a:r>
            <a:rPr lang="es-MX" b="1" dirty="0" smtClean="0"/>
            <a:t>Rendición de cuentas </a:t>
          </a:r>
          <a:r>
            <a:rPr lang="es-MX" dirty="0" smtClean="0"/>
            <a:t>proceso en el que los directivos y docentes dan a conocer los resultados educativos </a:t>
          </a:r>
          <a:endParaRPr lang="es-MX" dirty="0"/>
        </a:p>
      </dgm:t>
    </dgm:pt>
    <dgm:pt modelId="{55CA3488-5456-41A5-A062-EF0DEB1A5A00}" type="parTrans" cxnId="{52AE0A3D-3D4A-4EBD-8FE5-E364275F9E18}">
      <dgm:prSet/>
      <dgm:spPr/>
      <dgm:t>
        <a:bodyPr/>
        <a:lstStyle/>
        <a:p>
          <a:endParaRPr lang="es-MX"/>
        </a:p>
      </dgm:t>
    </dgm:pt>
    <dgm:pt modelId="{2887BF7B-EAB8-403C-B2E5-D01C8D14A6DD}" type="sibTrans" cxnId="{52AE0A3D-3D4A-4EBD-8FE5-E364275F9E18}">
      <dgm:prSet/>
      <dgm:spPr/>
      <dgm:t>
        <a:bodyPr/>
        <a:lstStyle/>
        <a:p>
          <a:endParaRPr lang="es-MX"/>
        </a:p>
      </dgm:t>
    </dgm:pt>
    <dgm:pt modelId="{77A2E987-714B-4C95-9A41-A2AFCDD17DBC}">
      <dgm:prSet phldrT="[Texto]" custT="1"/>
      <dgm:spPr/>
      <dgm:t>
        <a:bodyPr/>
        <a:lstStyle/>
        <a:p>
          <a:r>
            <a:rPr lang="es-MX" sz="1800" b="1" dirty="0" smtClean="0"/>
            <a:t>Planeación</a:t>
          </a:r>
        </a:p>
        <a:p>
          <a:r>
            <a:rPr lang="es-MX" sz="1400" dirty="0" smtClean="0"/>
            <a:t>realizar una autoevaluación o diagnóstico de necesidades educativas de forma autocrítica y objetiva. Trazar objetivos alcanzables y metas verificables concretando acciones y compromisos.</a:t>
          </a:r>
          <a:endParaRPr lang="es-MX" sz="1400" dirty="0"/>
        </a:p>
      </dgm:t>
    </dgm:pt>
    <dgm:pt modelId="{A1C9AA1E-E2F5-41B4-A08D-E18ECC091581}" type="sibTrans" cxnId="{93B07C7D-95BF-41A3-962D-47B01F21495A}">
      <dgm:prSet/>
      <dgm:spPr/>
      <dgm:t>
        <a:bodyPr/>
        <a:lstStyle/>
        <a:p>
          <a:endParaRPr lang="es-MX"/>
        </a:p>
      </dgm:t>
    </dgm:pt>
    <dgm:pt modelId="{DA433978-9938-405A-8CDF-39A08ACDE3FF}" type="parTrans" cxnId="{93B07C7D-95BF-41A3-962D-47B01F21495A}">
      <dgm:prSet/>
      <dgm:spPr/>
      <dgm:t>
        <a:bodyPr/>
        <a:lstStyle/>
        <a:p>
          <a:endParaRPr lang="es-MX"/>
        </a:p>
      </dgm:t>
    </dgm:pt>
    <dgm:pt modelId="{9D1A78A1-5C7B-452B-B9B3-1FDFF79C36B5}" type="pres">
      <dgm:prSet presAssocID="{8F68F908-B28C-4E3E-A85C-199668B2182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34C944A-CD8A-4D6F-B06E-62167CF094D3}" type="pres">
      <dgm:prSet presAssocID="{8F68F908-B28C-4E3E-A85C-199668B21827}" presName="arrow" presStyleLbl="bgShp" presStyleIdx="0" presStyleCnt="1" custScaleX="117647" custLinFactNeighborX="0" custLinFactNeighborY="10526"/>
      <dgm:spPr/>
      <dgm:t>
        <a:bodyPr/>
        <a:lstStyle/>
        <a:p>
          <a:endParaRPr lang="es-MX"/>
        </a:p>
      </dgm:t>
    </dgm:pt>
    <dgm:pt modelId="{F5835F60-A275-4B12-905A-F069FEA7A803}" type="pres">
      <dgm:prSet presAssocID="{8F68F908-B28C-4E3E-A85C-199668B21827}" presName="linearProcess" presStyleCnt="0"/>
      <dgm:spPr/>
      <dgm:t>
        <a:bodyPr/>
        <a:lstStyle/>
        <a:p>
          <a:endParaRPr lang="es-MX"/>
        </a:p>
      </dgm:t>
    </dgm:pt>
    <dgm:pt modelId="{9ECE2226-5D1F-4874-B111-98567F8CF117}" type="pres">
      <dgm:prSet presAssocID="{77A2E987-714B-4C95-9A41-A2AFCDD17DBC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CC50EBB-998B-4DD3-A95C-DD525A6C86D6}" type="pres">
      <dgm:prSet presAssocID="{A1C9AA1E-E2F5-41B4-A08D-E18ECC091581}" presName="sibTrans" presStyleCnt="0"/>
      <dgm:spPr/>
      <dgm:t>
        <a:bodyPr/>
        <a:lstStyle/>
        <a:p>
          <a:endParaRPr lang="es-MX"/>
        </a:p>
      </dgm:t>
    </dgm:pt>
    <dgm:pt modelId="{3895BC4A-0E69-4CBF-8294-F7BBB40DF78C}" type="pres">
      <dgm:prSet presAssocID="{0F406467-E53B-4F9D-833F-3FD8CD6E7AB1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E27BB08-9D45-4D7F-89CC-803532BEC95B}" type="pres">
      <dgm:prSet presAssocID="{7D615A59-6521-48AB-AC60-9E573DE705BF}" presName="sibTrans" presStyleCnt="0"/>
      <dgm:spPr/>
      <dgm:t>
        <a:bodyPr/>
        <a:lstStyle/>
        <a:p>
          <a:endParaRPr lang="es-MX"/>
        </a:p>
      </dgm:t>
    </dgm:pt>
    <dgm:pt modelId="{A15591AC-228D-4E36-A7B0-41E7A47A4100}" type="pres">
      <dgm:prSet presAssocID="{AE66872D-A524-4075-853A-30E353562FE7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63F4645-E48A-442A-A246-1D282CD135D5}" type="pres">
      <dgm:prSet presAssocID="{1AF0A674-C446-4E07-BAE4-29AE8E67719F}" presName="sibTrans" presStyleCnt="0"/>
      <dgm:spPr/>
      <dgm:t>
        <a:bodyPr/>
        <a:lstStyle/>
        <a:p>
          <a:endParaRPr lang="es-MX"/>
        </a:p>
      </dgm:t>
    </dgm:pt>
    <dgm:pt modelId="{D3F0BE26-1798-462A-A0C3-703F36DE2BF2}" type="pres">
      <dgm:prSet presAssocID="{F3BCCEEE-883D-4C7A-A03E-2DCEA531FF9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6C071F6-C001-4389-882E-0E11A8F7013F}" type="pres">
      <dgm:prSet presAssocID="{84CDCAED-2A8F-4D8E-AC0F-A7745D345C3C}" presName="sibTrans" presStyleCnt="0"/>
      <dgm:spPr/>
      <dgm:t>
        <a:bodyPr/>
        <a:lstStyle/>
        <a:p>
          <a:endParaRPr lang="es-MX"/>
        </a:p>
      </dgm:t>
    </dgm:pt>
    <dgm:pt modelId="{847B236E-7BC2-4DF9-BC7D-220CD70D16D5}" type="pres">
      <dgm:prSet presAssocID="{B935975E-D989-430D-8DBD-1AB766FA85CF}" presName="textNode" presStyleLbl="node1" presStyleIdx="4" presStyleCnt="5" custLinFactNeighborX="93797" custLinFactNeighborY="-131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AFA89DA-0D74-4228-975F-46BB81726365}" type="presOf" srcId="{0F406467-E53B-4F9D-833F-3FD8CD6E7AB1}" destId="{3895BC4A-0E69-4CBF-8294-F7BBB40DF78C}" srcOrd="0" destOrd="0" presId="urn:microsoft.com/office/officeart/2005/8/layout/hProcess9"/>
    <dgm:cxn modelId="{93B07C7D-95BF-41A3-962D-47B01F21495A}" srcId="{8F68F908-B28C-4E3E-A85C-199668B21827}" destId="{77A2E987-714B-4C95-9A41-A2AFCDD17DBC}" srcOrd="0" destOrd="0" parTransId="{DA433978-9938-405A-8CDF-39A08ACDE3FF}" sibTransId="{A1C9AA1E-E2F5-41B4-A08D-E18ECC091581}"/>
    <dgm:cxn modelId="{36CC682E-421F-4079-ACB6-8D23691A1C5D}" type="presOf" srcId="{77A2E987-714B-4C95-9A41-A2AFCDD17DBC}" destId="{9ECE2226-5D1F-4874-B111-98567F8CF117}" srcOrd="0" destOrd="0" presId="urn:microsoft.com/office/officeart/2005/8/layout/hProcess9"/>
    <dgm:cxn modelId="{639BD42F-3885-4C15-9F54-8FE999FFC746}" type="presOf" srcId="{8F68F908-B28C-4E3E-A85C-199668B21827}" destId="{9D1A78A1-5C7B-452B-B9B3-1FDFF79C36B5}" srcOrd="0" destOrd="0" presId="urn:microsoft.com/office/officeart/2005/8/layout/hProcess9"/>
    <dgm:cxn modelId="{D8B4934A-95DD-4BCC-99D6-703BF9E60A2F}" srcId="{8F68F908-B28C-4E3E-A85C-199668B21827}" destId="{0F406467-E53B-4F9D-833F-3FD8CD6E7AB1}" srcOrd="1" destOrd="0" parTransId="{C2BCF387-5385-461C-8537-6B0F161E3707}" sibTransId="{7D615A59-6521-48AB-AC60-9E573DE705BF}"/>
    <dgm:cxn modelId="{BD0273F9-B874-4FAB-920A-136934D4D72C}" type="presOf" srcId="{AE66872D-A524-4075-853A-30E353562FE7}" destId="{A15591AC-228D-4E36-A7B0-41E7A47A4100}" srcOrd="0" destOrd="0" presId="urn:microsoft.com/office/officeart/2005/8/layout/hProcess9"/>
    <dgm:cxn modelId="{427176CC-9BA8-4DA6-A255-64EE2FB2791E}" srcId="{8F68F908-B28C-4E3E-A85C-199668B21827}" destId="{F3BCCEEE-883D-4C7A-A03E-2DCEA531FF90}" srcOrd="3" destOrd="0" parTransId="{FDD82FD8-2083-4CFC-9B0E-F87F0502C294}" sibTransId="{84CDCAED-2A8F-4D8E-AC0F-A7745D345C3C}"/>
    <dgm:cxn modelId="{10730AE2-5740-4143-A2F5-E9B0635D9F61}" type="presOf" srcId="{B935975E-D989-430D-8DBD-1AB766FA85CF}" destId="{847B236E-7BC2-4DF9-BC7D-220CD70D16D5}" srcOrd="0" destOrd="0" presId="urn:microsoft.com/office/officeart/2005/8/layout/hProcess9"/>
    <dgm:cxn modelId="{44B4EDED-4577-480D-9994-37245204178C}" type="presOf" srcId="{F3BCCEEE-883D-4C7A-A03E-2DCEA531FF90}" destId="{D3F0BE26-1798-462A-A0C3-703F36DE2BF2}" srcOrd="0" destOrd="0" presId="urn:microsoft.com/office/officeart/2005/8/layout/hProcess9"/>
    <dgm:cxn modelId="{1D3A81C8-3D1F-43C8-9000-101BA7BD41C4}" srcId="{8F68F908-B28C-4E3E-A85C-199668B21827}" destId="{AE66872D-A524-4075-853A-30E353562FE7}" srcOrd="2" destOrd="0" parTransId="{E4ECEAEA-5BE4-4577-B6D1-42FC26627567}" sibTransId="{1AF0A674-C446-4E07-BAE4-29AE8E67719F}"/>
    <dgm:cxn modelId="{52AE0A3D-3D4A-4EBD-8FE5-E364275F9E18}" srcId="{8F68F908-B28C-4E3E-A85C-199668B21827}" destId="{B935975E-D989-430D-8DBD-1AB766FA85CF}" srcOrd="4" destOrd="0" parTransId="{55CA3488-5456-41A5-A062-EF0DEB1A5A00}" sibTransId="{2887BF7B-EAB8-403C-B2E5-D01C8D14A6DD}"/>
    <dgm:cxn modelId="{C85DE22B-0CFD-4D5A-988E-6EEA793EC26F}" type="presParOf" srcId="{9D1A78A1-5C7B-452B-B9B3-1FDFF79C36B5}" destId="{734C944A-CD8A-4D6F-B06E-62167CF094D3}" srcOrd="0" destOrd="0" presId="urn:microsoft.com/office/officeart/2005/8/layout/hProcess9"/>
    <dgm:cxn modelId="{3D017BDC-9AD2-4878-A0F0-584B3FE80619}" type="presParOf" srcId="{9D1A78A1-5C7B-452B-B9B3-1FDFF79C36B5}" destId="{F5835F60-A275-4B12-905A-F069FEA7A803}" srcOrd="1" destOrd="0" presId="urn:microsoft.com/office/officeart/2005/8/layout/hProcess9"/>
    <dgm:cxn modelId="{22155FAF-FA82-4F48-A6FC-FDD401E11740}" type="presParOf" srcId="{F5835F60-A275-4B12-905A-F069FEA7A803}" destId="{9ECE2226-5D1F-4874-B111-98567F8CF117}" srcOrd="0" destOrd="0" presId="urn:microsoft.com/office/officeart/2005/8/layout/hProcess9"/>
    <dgm:cxn modelId="{1456EC2A-5800-49A0-B36F-7BC038E13079}" type="presParOf" srcId="{F5835F60-A275-4B12-905A-F069FEA7A803}" destId="{9CC50EBB-998B-4DD3-A95C-DD525A6C86D6}" srcOrd="1" destOrd="0" presId="urn:microsoft.com/office/officeart/2005/8/layout/hProcess9"/>
    <dgm:cxn modelId="{E9A7A3C4-1872-481A-9056-2EA1BEF4D75B}" type="presParOf" srcId="{F5835F60-A275-4B12-905A-F069FEA7A803}" destId="{3895BC4A-0E69-4CBF-8294-F7BBB40DF78C}" srcOrd="2" destOrd="0" presId="urn:microsoft.com/office/officeart/2005/8/layout/hProcess9"/>
    <dgm:cxn modelId="{B52909B4-7652-4820-A215-71C524D354FE}" type="presParOf" srcId="{F5835F60-A275-4B12-905A-F069FEA7A803}" destId="{EE27BB08-9D45-4D7F-89CC-803532BEC95B}" srcOrd="3" destOrd="0" presId="urn:microsoft.com/office/officeart/2005/8/layout/hProcess9"/>
    <dgm:cxn modelId="{03795341-7B86-4680-96EC-F65BE2695AE4}" type="presParOf" srcId="{F5835F60-A275-4B12-905A-F069FEA7A803}" destId="{A15591AC-228D-4E36-A7B0-41E7A47A4100}" srcOrd="4" destOrd="0" presId="urn:microsoft.com/office/officeart/2005/8/layout/hProcess9"/>
    <dgm:cxn modelId="{5DA8D27C-8585-4E6E-8C56-ED3F0AE7A25A}" type="presParOf" srcId="{F5835F60-A275-4B12-905A-F069FEA7A803}" destId="{163F4645-E48A-442A-A246-1D282CD135D5}" srcOrd="5" destOrd="0" presId="urn:microsoft.com/office/officeart/2005/8/layout/hProcess9"/>
    <dgm:cxn modelId="{99171AD9-7F37-4EAC-B788-06DFF65B7A5A}" type="presParOf" srcId="{F5835F60-A275-4B12-905A-F069FEA7A803}" destId="{D3F0BE26-1798-462A-A0C3-703F36DE2BF2}" srcOrd="6" destOrd="0" presId="urn:microsoft.com/office/officeart/2005/8/layout/hProcess9"/>
    <dgm:cxn modelId="{90040208-7A3C-4B1A-9E28-ACDA9D94306B}" type="presParOf" srcId="{F5835F60-A275-4B12-905A-F069FEA7A803}" destId="{76C071F6-C001-4389-882E-0E11A8F7013F}" srcOrd="7" destOrd="0" presId="urn:microsoft.com/office/officeart/2005/8/layout/hProcess9"/>
    <dgm:cxn modelId="{577BF59B-F807-49C1-9384-957F997F1850}" type="presParOf" srcId="{F5835F60-A275-4B12-905A-F069FEA7A803}" destId="{847B236E-7BC2-4DF9-BC7D-220CD70D16D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03F6F2C-D8A6-42E9-98B0-25F5276F0997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86EA099F-AD53-4F89-9D3C-1857E623FBCC}">
      <dgm:prSet phldrT="[Texto]"/>
      <dgm:spPr>
        <a:solidFill>
          <a:srgbClr val="00B0F0"/>
        </a:solidFill>
      </dgm:spPr>
      <dgm:t>
        <a:bodyPr/>
        <a:lstStyle/>
        <a:p>
          <a:r>
            <a:rPr lang="es-MX" b="1" dirty="0" smtClean="0"/>
            <a:t>Implementación </a:t>
          </a:r>
          <a:endParaRPr lang="es-MX" b="1" dirty="0"/>
        </a:p>
      </dgm:t>
    </dgm:pt>
    <dgm:pt modelId="{0D158EA3-8CF9-4609-8004-30C0D943737F}" type="parTrans" cxnId="{485E0DBF-2AD7-4D66-A52C-CDCB0C9F2440}">
      <dgm:prSet/>
      <dgm:spPr/>
      <dgm:t>
        <a:bodyPr/>
        <a:lstStyle/>
        <a:p>
          <a:endParaRPr lang="es-MX"/>
        </a:p>
      </dgm:t>
    </dgm:pt>
    <dgm:pt modelId="{D78B59FC-E306-4DD3-941E-6AF7E678F49B}" type="sibTrans" cxnId="{485E0DBF-2AD7-4D66-A52C-CDCB0C9F2440}">
      <dgm:prSet/>
      <dgm:spPr/>
      <dgm:t>
        <a:bodyPr/>
        <a:lstStyle/>
        <a:p>
          <a:endParaRPr lang="es-MX"/>
        </a:p>
      </dgm:t>
    </dgm:pt>
    <dgm:pt modelId="{B25E2C9D-F7A4-44DB-B322-72EC17CF3207}">
      <dgm:prSet phldrT="[Texto]"/>
      <dgm:spPr>
        <a:noFill/>
        <a:ln>
          <a:noFill/>
        </a:ln>
      </dgm:spPr>
      <dgm:t>
        <a:bodyPr/>
        <a:lstStyle/>
        <a:p>
          <a:endParaRPr lang="es-MX" b="1" dirty="0"/>
        </a:p>
      </dgm:t>
    </dgm:pt>
    <dgm:pt modelId="{C6426BD3-940D-4EC6-B2C3-33AAD0CA529C}" type="parTrans" cxnId="{CD50EE47-5EC8-4AD7-8C34-77983DF1D03A}">
      <dgm:prSet/>
      <dgm:spPr/>
      <dgm:t>
        <a:bodyPr/>
        <a:lstStyle/>
        <a:p>
          <a:endParaRPr lang="es-MX"/>
        </a:p>
      </dgm:t>
    </dgm:pt>
    <dgm:pt modelId="{FCFCE469-8E31-4097-9326-1A724D8DBE5E}" type="sibTrans" cxnId="{CD50EE47-5EC8-4AD7-8C34-77983DF1D03A}">
      <dgm:prSet/>
      <dgm:spPr/>
      <dgm:t>
        <a:bodyPr/>
        <a:lstStyle/>
        <a:p>
          <a:endParaRPr lang="es-MX"/>
        </a:p>
      </dgm:t>
    </dgm:pt>
    <dgm:pt modelId="{E67C860D-72CD-4C93-A149-08C082566D15}">
      <dgm:prSet phldrT="[Texto]"/>
      <dgm:spPr>
        <a:noFill/>
        <a:ln>
          <a:noFill/>
        </a:ln>
      </dgm:spPr>
      <dgm:t>
        <a:bodyPr/>
        <a:lstStyle/>
        <a:p>
          <a:endParaRPr lang="es-MX" b="1" dirty="0"/>
        </a:p>
      </dgm:t>
    </dgm:pt>
    <dgm:pt modelId="{F19D12CC-8C17-4975-87CC-D5039C4C570C}" type="parTrans" cxnId="{0BCFB323-DF6D-4AD7-9CB7-98C4A6BCAAEE}">
      <dgm:prSet/>
      <dgm:spPr/>
      <dgm:t>
        <a:bodyPr/>
        <a:lstStyle/>
        <a:p>
          <a:endParaRPr lang="es-MX"/>
        </a:p>
      </dgm:t>
    </dgm:pt>
    <dgm:pt modelId="{95F2C6B3-590C-4371-A63E-1B575DCDD767}" type="sibTrans" cxnId="{0BCFB323-DF6D-4AD7-9CB7-98C4A6BCAAEE}">
      <dgm:prSet/>
      <dgm:spPr/>
      <dgm:t>
        <a:bodyPr/>
        <a:lstStyle/>
        <a:p>
          <a:endParaRPr lang="es-MX"/>
        </a:p>
      </dgm:t>
    </dgm:pt>
    <dgm:pt modelId="{F20B2256-E93D-4323-B86D-8C52B1EF1B85}">
      <dgm:prSet phldrT="[Texto]"/>
      <dgm:spPr>
        <a:noFill/>
        <a:ln>
          <a:noFill/>
        </a:ln>
      </dgm:spPr>
      <dgm:t>
        <a:bodyPr/>
        <a:lstStyle/>
        <a:p>
          <a:endParaRPr lang="es-MX" b="1" dirty="0"/>
        </a:p>
      </dgm:t>
    </dgm:pt>
    <dgm:pt modelId="{F0C6DD33-F1CB-44DF-9FFB-FD3ACCB7C313}" type="parTrans" cxnId="{EB4A274B-3CDF-4B3E-9AD0-5FF929FBE8BB}">
      <dgm:prSet/>
      <dgm:spPr/>
      <dgm:t>
        <a:bodyPr/>
        <a:lstStyle/>
        <a:p>
          <a:endParaRPr lang="es-MX"/>
        </a:p>
      </dgm:t>
    </dgm:pt>
    <dgm:pt modelId="{DE9857DF-3479-419D-863D-2016FD8F3EAA}" type="sibTrans" cxnId="{EB4A274B-3CDF-4B3E-9AD0-5FF929FBE8BB}">
      <dgm:prSet/>
      <dgm:spPr/>
      <dgm:t>
        <a:bodyPr/>
        <a:lstStyle/>
        <a:p>
          <a:endParaRPr lang="es-MX"/>
        </a:p>
      </dgm:t>
    </dgm:pt>
    <dgm:pt modelId="{B1D15DEC-0471-4DFC-927C-D73D4B874C10}">
      <dgm:prSet phldrT="[Texto]"/>
      <dgm:spPr>
        <a:noFill/>
        <a:ln>
          <a:noFill/>
        </a:ln>
      </dgm:spPr>
      <dgm:t>
        <a:bodyPr/>
        <a:lstStyle/>
        <a:p>
          <a:r>
            <a:rPr lang="es-MX" b="1" dirty="0" smtClean="0"/>
            <a:t>Planeación </a:t>
          </a:r>
          <a:endParaRPr lang="es-MX" b="1" dirty="0"/>
        </a:p>
      </dgm:t>
    </dgm:pt>
    <dgm:pt modelId="{74F747E1-F7F3-4C8B-846F-E56570A43971}" type="sibTrans" cxnId="{A86F2B27-C1CA-42C6-B26C-BB4AF3F1E29D}">
      <dgm:prSet/>
      <dgm:spPr>
        <a:ln>
          <a:noFill/>
        </a:ln>
      </dgm:spPr>
      <dgm:t>
        <a:bodyPr/>
        <a:lstStyle/>
        <a:p>
          <a:endParaRPr lang="es-MX"/>
        </a:p>
      </dgm:t>
    </dgm:pt>
    <dgm:pt modelId="{86C337F2-6012-4C2E-9E71-1F2063BC8F2F}" type="parTrans" cxnId="{A86F2B27-C1CA-42C6-B26C-BB4AF3F1E29D}">
      <dgm:prSet/>
      <dgm:spPr/>
      <dgm:t>
        <a:bodyPr/>
        <a:lstStyle/>
        <a:p>
          <a:endParaRPr lang="es-MX"/>
        </a:p>
      </dgm:t>
    </dgm:pt>
    <dgm:pt modelId="{0842A621-D060-4977-BB0F-239A40D032AB}" type="pres">
      <dgm:prSet presAssocID="{A03F6F2C-D8A6-42E9-98B0-25F5276F09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F93AEA8-8E8E-4A3C-B9F6-C64499FA453D}" type="pres">
      <dgm:prSet presAssocID="{A03F6F2C-D8A6-42E9-98B0-25F5276F0997}" presName="cycle" presStyleCnt="0"/>
      <dgm:spPr/>
    </dgm:pt>
    <dgm:pt modelId="{302AF6AA-D411-4B5D-A328-7E3450BBD579}" type="pres">
      <dgm:prSet presAssocID="{B1D15DEC-0471-4DFC-927C-D73D4B874C10}" presName="nodeFirstNode" presStyleLbl="node1" presStyleIdx="0" presStyleCnt="5" custRadScaleRad="100179" custRadScaleInc="571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E6B2E6C-AD18-4C0F-B23D-CE342E648F8A}" type="pres">
      <dgm:prSet presAssocID="{74F747E1-F7F3-4C8B-846F-E56570A43971}" presName="sibTransFirstNode" presStyleLbl="bgShp" presStyleIdx="0" presStyleCnt="1"/>
      <dgm:spPr/>
      <dgm:t>
        <a:bodyPr/>
        <a:lstStyle/>
        <a:p>
          <a:endParaRPr lang="es-MX"/>
        </a:p>
      </dgm:t>
    </dgm:pt>
    <dgm:pt modelId="{7FD7B11E-3368-4006-BD17-77AC1C4767D9}" type="pres">
      <dgm:prSet presAssocID="{86EA099F-AD53-4F89-9D3C-1857E623FBCC}" presName="nodeFollowingNodes" presStyleLbl="node1" presStyleIdx="1" presStyleCnt="5" custRadScaleRad="96624" custRadScaleInc="1304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795938-82B4-428F-966D-95C1D6503BFF}" type="pres">
      <dgm:prSet presAssocID="{B25E2C9D-F7A4-44DB-B322-72EC17CF3207}" presName="nodeFollowingNodes" presStyleLbl="node1" presStyleIdx="2" presStyleCnt="5" custRadScaleRad="126675" custRadScaleInc="-2384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E4FF199-2270-4330-A218-D6F3275866E1}" type="pres">
      <dgm:prSet presAssocID="{E67C860D-72CD-4C93-A149-08C082566D15}" presName="nodeFollowingNodes" presStyleLbl="node1" presStyleIdx="3" presStyleCnt="5" custRadScaleRad="108585" custRadScaleInc="972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CAF26DE-A0BC-4EF2-A450-471739943F95}" type="pres">
      <dgm:prSet presAssocID="{F20B2256-E93D-4323-B86D-8C52B1EF1B85}" presName="nodeFollowingNodes" presStyleLbl="node1" presStyleIdx="4" presStyleCnt="5" custRadScaleRad="96624" custRadScaleInc="-1304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B4A274B-3CDF-4B3E-9AD0-5FF929FBE8BB}" srcId="{A03F6F2C-D8A6-42E9-98B0-25F5276F0997}" destId="{F20B2256-E93D-4323-B86D-8C52B1EF1B85}" srcOrd="4" destOrd="0" parTransId="{F0C6DD33-F1CB-44DF-9FFB-FD3ACCB7C313}" sibTransId="{DE9857DF-3479-419D-863D-2016FD8F3EAA}"/>
    <dgm:cxn modelId="{B7B3AFC8-766F-4E1A-B59B-52085D0C02C4}" type="presOf" srcId="{A03F6F2C-D8A6-42E9-98B0-25F5276F0997}" destId="{0842A621-D060-4977-BB0F-239A40D032AB}" srcOrd="0" destOrd="0" presId="urn:microsoft.com/office/officeart/2005/8/layout/cycle3"/>
    <dgm:cxn modelId="{CDE2E9B0-267F-4FD7-96DF-65C54EB339C5}" type="presOf" srcId="{E67C860D-72CD-4C93-A149-08C082566D15}" destId="{FE4FF199-2270-4330-A218-D6F3275866E1}" srcOrd="0" destOrd="0" presId="urn:microsoft.com/office/officeart/2005/8/layout/cycle3"/>
    <dgm:cxn modelId="{485E0DBF-2AD7-4D66-A52C-CDCB0C9F2440}" srcId="{A03F6F2C-D8A6-42E9-98B0-25F5276F0997}" destId="{86EA099F-AD53-4F89-9D3C-1857E623FBCC}" srcOrd="1" destOrd="0" parTransId="{0D158EA3-8CF9-4609-8004-30C0D943737F}" sibTransId="{D78B59FC-E306-4DD3-941E-6AF7E678F49B}"/>
    <dgm:cxn modelId="{C9BD85B6-4B78-42EC-A98C-C4770BF306B9}" type="presOf" srcId="{B1D15DEC-0471-4DFC-927C-D73D4B874C10}" destId="{302AF6AA-D411-4B5D-A328-7E3450BBD579}" srcOrd="0" destOrd="0" presId="urn:microsoft.com/office/officeart/2005/8/layout/cycle3"/>
    <dgm:cxn modelId="{2DBAFE10-9104-4627-A78F-5CAB06708D7E}" type="presOf" srcId="{F20B2256-E93D-4323-B86D-8C52B1EF1B85}" destId="{CCAF26DE-A0BC-4EF2-A450-471739943F95}" srcOrd="0" destOrd="0" presId="urn:microsoft.com/office/officeart/2005/8/layout/cycle3"/>
    <dgm:cxn modelId="{7802F6B0-A1AF-410A-A4A3-E02C0703FDD4}" type="presOf" srcId="{86EA099F-AD53-4F89-9D3C-1857E623FBCC}" destId="{7FD7B11E-3368-4006-BD17-77AC1C4767D9}" srcOrd="0" destOrd="0" presId="urn:microsoft.com/office/officeart/2005/8/layout/cycle3"/>
    <dgm:cxn modelId="{0BCFB323-DF6D-4AD7-9CB7-98C4A6BCAAEE}" srcId="{A03F6F2C-D8A6-42E9-98B0-25F5276F0997}" destId="{E67C860D-72CD-4C93-A149-08C082566D15}" srcOrd="3" destOrd="0" parTransId="{F19D12CC-8C17-4975-87CC-D5039C4C570C}" sibTransId="{95F2C6B3-590C-4371-A63E-1B575DCDD767}"/>
    <dgm:cxn modelId="{E92F8C8C-9D67-43E0-8408-8C84DC0B1E5C}" type="presOf" srcId="{B25E2C9D-F7A4-44DB-B322-72EC17CF3207}" destId="{7A795938-82B4-428F-966D-95C1D6503BFF}" srcOrd="0" destOrd="0" presId="urn:microsoft.com/office/officeart/2005/8/layout/cycle3"/>
    <dgm:cxn modelId="{CD50EE47-5EC8-4AD7-8C34-77983DF1D03A}" srcId="{A03F6F2C-D8A6-42E9-98B0-25F5276F0997}" destId="{B25E2C9D-F7A4-44DB-B322-72EC17CF3207}" srcOrd="2" destOrd="0" parTransId="{C6426BD3-940D-4EC6-B2C3-33AAD0CA529C}" sibTransId="{FCFCE469-8E31-4097-9326-1A724D8DBE5E}"/>
    <dgm:cxn modelId="{6EF5788A-89AD-450C-A947-A951143A4BC1}" type="presOf" srcId="{74F747E1-F7F3-4C8B-846F-E56570A43971}" destId="{0E6B2E6C-AD18-4C0F-B23D-CE342E648F8A}" srcOrd="0" destOrd="0" presId="urn:microsoft.com/office/officeart/2005/8/layout/cycle3"/>
    <dgm:cxn modelId="{A86F2B27-C1CA-42C6-B26C-BB4AF3F1E29D}" srcId="{A03F6F2C-D8A6-42E9-98B0-25F5276F0997}" destId="{B1D15DEC-0471-4DFC-927C-D73D4B874C10}" srcOrd="0" destOrd="0" parTransId="{86C337F2-6012-4C2E-9E71-1F2063BC8F2F}" sibTransId="{74F747E1-F7F3-4C8B-846F-E56570A43971}"/>
    <dgm:cxn modelId="{A015DA0E-6423-4963-BCB8-474DEB5AA1CC}" type="presParOf" srcId="{0842A621-D060-4977-BB0F-239A40D032AB}" destId="{3F93AEA8-8E8E-4A3C-B9F6-C64499FA453D}" srcOrd="0" destOrd="0" presId="urn:microsoft.com/office/officeart/2005/8/layout/cycle3"/>
    <dgm:cxn modelId="{53CD2C7F-C8E3-4BC4-A593-0860F9F23815}" type="presParOf" srcId="{3F93AEA8-8E8E-4A3C-B9F6-C64499FA453D}" destId="{302AF6AA-D411-4B5D-A328-7E3450BBD579}" srcOrd="0" destOrd="0" presId="urn:microsoft.com/office/officeart/2005/8/layout/cycle3"/>
    <dgm:cxn modelId="{7CA147E7-4678-4A5F-AF8E-64CCC0B75F74}" type="presParOf" srcId="{3F93AEA8-8E8E-4A3C-B9F6-C64499FA453D}" destId="{0E6B2E6C-AD18-4C0F-B23D-CE342E648F8A}" srcOrd="1" destOrd="0" presId="urn:microsoft.com/office/officeart/2005/8/layout/cycle3"/>
    <dgm:cxn modelId="{5C4397F4-0291-491F-97E3-C54CAA6C9E39}" type="presParOf" srcId="{3F93AEA8-8E8E-4A3C-B9F6-C64499FA453D}" destId="{7FD7B11E-3368-4006-BD17-77AC1C4767D9}" srcOrd="2" destOrd="0" presId="urn:microsoft.com/office/officeart/2005/8/layout/cycle3"/>
    <dgm:cxn modelId="{B228B7D8-D0F4-4EAF-9F67-026F395BD998}" type="presParOf" srcId="{3F93AEA8-8E8E-4A3C-B9F6-C64499FA453D}" destId="{7A795938-82B4-428F-966D-95C1D6503BFF}" srcOrd="3" destOrd="0" presId="urn:microsoft.com/office/officeart/2005/8/layout/cycle3"/>
    <dgm:cxn modelId="{92B35764-2A44-4BD6-BF1C-C0706F95ED61}" type="presParOf" srcId="{3F93AEA8-8E8E-4A3C-B9F6-C64499FA453D}" destId="{FE4FF199-2270-4330-A218-D6F3275866E1}" srcOrd="4" destOrd="0" presId="urn:microsoft.com/office/officeart/2005/8/layout/cycle3"/>
    <dgm:cxn modelId="{890319F1-CF16-41BC-8A18-4C90165260A4}" type="presParOf" srcId="{3F93AEA8-8E8E-4A3C-B9F6-C64499FA453D}" destId="{CCAF26DE-A0BC-4EF2-A450-471739943F9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C1494-44BD-4251-9C3C-6255873211F7}">
      <dsp:nvSpPr>
        <dsp:cNvPr id="0" name=""/>
        <dsp:cNvSpPr/>
      </dsp:nvSpPr>
      <dsp:spPr>
        <a:xfrm>
          <a:off x="1955827" y="701056"/>
          <a:ext cx="6080760" cy="6080760"/>
        </a:xfrm>
        <a:prstGeom prst="pie">
          <a:avLst>
            <a:gd name="adj1" fmla="val 16200000"/>
            <a:gd name="adj2" fmla="val 2052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La acción se centra en </a:t>
          </a:r>
          <a:r>
            <a:rPr lang="es-MX" sz="1500" b="1" kern="12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prioridades </a:t>
          </a:r>
          <a:r>
            <a:rPr lang="es-MX" sz="1500" kern="12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definidas por las escuelas y/o el sistema educativo. Evita distracciones y centra en mejoras puntuales.</a:t>
          </a:r>
          <a:endParaRPr lang="es-MX" sz="1500" kern="1200" dirty="0"/>
        </a:p>
      </dsp:txBody>
      <dsp:txXfrm>
        <a:off x="5072940" y="1609551"/>
        <a:ext cx="2063115" cy="1411605"/>
      </dsp:txXfrm>
    </dsp:sp>
    <dsp:sp modelId="{430710A4-C8EB-4E0D-9D39-2202EA9EEA34}">
      <dsp:nvSpPr>
        <dsp:cNvPr id="0" name=""/>
        <dsp:cNvSpPr/>
      </dsp:nvSpPr>
      <dsp:spPr>
        <a:xfrm>
          <a:off x="1933206" y="725709"/>
          <a:ext cx="6080760" cy="6080760"/>
        </a:xfrm>
        <a:prstGeom prst="pie">
          <a:avLst>
            <a:gd name="adj1" fmla="val 20520000"/>
            <a:gd name="adj2" fmla="val 324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Se busca </a:t>
          </a:r>
          <a:r>
            <a:rPr lang="es-MX" sz="1500" b="1" kern="12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combatir la  inequidad y la exclusión</a:t>
          </a:r>
          <a:r>
            <a:rPr lang="es-MX" sz="1500" kern="12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 (condición central para la calidad). En una comunidad todos deben aprender.</a:t>
          </a:r>
          <a:endParaRPr lang="es-MX" sz="1500" kern="1200" dirty="0"/>
        </a:p>
      </dsp:txBody>
      <dsp:txXfrm>
        <a:off x="5907417" y="3476529"/>
        <a:ext cx="1809750" cy="1527429"/>
      </dsp:txXfrm>
    </dsp:sp>
    <dsp:sp modelId="{DB8027C2-B98F-4B6C-BE9C-0970B0EA7305}">
      <dsp:nvSpPr>
        <dsp:cNvPr id="0" name=""/>
        <dsp:cNvSpPr/>
      </dsp:nvSpPr>
      <dsp:spPr>
        <a:xfrm>
          <a:off x="1933206" y="725709"/>
          <a:ext cx="6080760" cy="6080760"/>
        </a:xfrm>
        <a:prstGeom prst="pie">
          <a:avLst>
            <a:gd name="adj1" fmla="val 3240000"/>
            <a:gd name="adj2" fmla="val 756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El </a:t>
          </a:r>
          <a:r>
            <a:rPr lang="es-MX" sz="1500" b="1" kern="12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papel de la organización escolar destaca en su conjunto</a:t>
          </a:r>
          <a:r>
            <a:rPr lang="es-MX" sz="1500" kern="12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, para elevar la calidad de los aprendizajes.</a:t>
          </a:r>
          <a:endParaRPr lang="es-MX" sz="1500" kern="1200" dirty="0"/>
        </a:p>
      </dsp:txBody>
      <dsp:txXfrm>
        <a:off x="3887736" y="5286279"/>
        <a:ext cx="2171700" cy="1303020"/>
      </dsp:txXfrm>
    </dsp:sp>
    <dsp:sp modelId="{0EC8A892-74B6-4C27-B96C-D38C5FCE565E}">
      <dsp:nvSpPr>
        <dsp:cNvPr id="0" name=""/>
        <dsp:cNvSpPr/>
      </dsp:nvSpPr>
      <dsp:spPr>
        <a:xfrm>
          <a:off x="1933206" y="725709"/>
          <a:ext cx="6080760" cy="6080760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Creación de entornos de aprendizajes, </a:t>
          </a:r>
          <a:r>
            <a:rPr lang="es-MX" sz="1500" kern="12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con la participación de toda la comunidad.</a:t>
          </a:r>
          <a:endParaRPr lang="es-MX" sz="1500" kern="1200" dirty="0"/>
        </a:p>
      </dsp:txBody>
      <dsp:txXfrm>
        <a:off x="2222766" y="3476529"/>
        <a:ext cx="1809750" cy="1527429"/>
      </dsp:txXfrm>
    </dsp:sp>
    <dsp:sp modelId="{73C16A1D-A2D2-4436-B03C-7B56F88912F1}">
      <dsp:nvSpPr>
        <dsp:cNvPr id="0" name=""/>
        <dsp:cNvSpPr/>
      </dsp:nvSpPr>
      <dsp:spPr>
        <a:xfrm>
          <a:off x="1933206" y="701021"/>
          <a:ext cx="6080760" cy="6080760"/>
        </a:xfrm>
        <a:prstGeom prst="pie">
          <a:avLst>
            <a:gd name="adj1" fmla="val 1188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Colocan </a:t>
          </a:r>
          <a:r>
            <a:rPr lang="es-MX" sz="1500" b="1" kern="12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al centro la función educativa</a:t>
          </a:r>
          <a:r>
            <a:rPr lang="es-MX" sz="1500" kern="12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 de las escuelas, reivindicando su tarea primordial.</a:t>
          </a:r>
          <a:endParaRPr lang="es-MX" sz="1500" kern="1200" dirty="0">
            <a:effectLst/>
            <a:ea typeface="Calibri"/>
            <a:cs typeface="Times New Roman"/>
          </a:endParaRPr>
        </a:p>
      </dsp:txBody>
      <dsp:txXfrm>
        <a:off x="2819984" y="1627613"/>
        <a:ext cx="2063115" cy="14116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D1A2B-6896-4180-994D-9A1AD51522DD}">
      <dsp:nvSpPr>
        <dsp:cNvPr id="0" name=""/>
        <dsp:cNvSpPr/>
      </dsp:nvSpPr>
      <dsp:spPr>
        <a:xfrm>
          <a:off x="-6285229" y="-962167"/>
          <a:ext cx="7486934" cy="7486934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9DBE0-5DAA-40EA-A63C-38B52502CE3E}">
      <dsp:nvSpPr>
        <dsp:cNvPr id="0" name=""/>
        <dsp:cNvSpPr/>
      </dsp:nvSpPr>
      <dsp:spPr>
        <a:xfrm>
          <a:off x="390216" y="252875"/>
          <a:ext cx="7841322" cy="5055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126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b="1" kern="1200" dirty="0" smtClean="0"/>
            <a:t>Aula</a:t>
          </a:r>
          <a:endParaRPr lang="es-MX" sz="2600" b="1" kern="1200" dirty="0"/>
        </a:p>
      </dsp:txBody>
      <dsp:txXfrm>
        <a:off x="390216" y="252875"/>
        <a:ext cx="7841322" cy="505529"/>
      </dsp:txXfrm>
    </dsp:sp>
    <dsp:sp modelId="{A01A7E89-7731-4193-8469-AA4F69A350E2}">
      <dsp:nvSpPr>
        <dsp:cNvPr id="0" name=""/>
        <dsp:cNvSpPr/>
      </dsp:nvSpPr>
      <dsp:spPr>
        <a:xfrm>
          <a:off x="74260" y="189684"/>
          <a:ext cx="631911" cy="631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A89CD-C5CA-4A70-A214-C59AD7C378D6}">
      <dsp:nvSpPr>
        <dsp:cNvPr id="0" name=""/>
        <dsp:cNvSpPr/>
      </dsp:nvSpPr>
      <dsp:spPr>
        <a:xfrm>
          <a:off x="848018" y="1011614"/>
          <a:ext cx="7383520" cy="5055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126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b="1" kern="1200" dirty="0" smtClean="0"/>
            <a:t>Escuela </a:t>
          </a:r>
          <a:endParaRPr lang="es-MX" sz="2600" b="1" kern="1200" dirty="0"/>
        </a:p>
      </dsp:txBody>
      <dsp:txXfrm>
        <a:off x="848018" y="1011614"/>
        <a:ext cx="7383520" cy="505529"/>
      </dsp:txXfrm>
    </dsp:sp>
    <dsp:sp modelId="{C273F2F0-C517-43A1-A23A-3DD775AFCD6C}">
      <dsp:nvSpPr>
        <dsp:cNvPr id="0" name=""/>
        <dsp:cNvSpPr/>
      </dsp:nvSpPr>
      <dsp:spPr>
        <a:xfrm>
          <a:off x="532062" y="948423"/>
          <a:ext cx="631911" cy="631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DC552-9510-4205-B6CA-550CF380C8AE}">
      <dsp:nvSpPr>
        <dsp:cNvPr id="0" name=""/>
        <dsp:cNvSpPr/>
      </dsp:nvSpPr>
      <dsp:spPr>
        <a:xfrm>
          <a:off x="1098891" y="1769796"/>
          <a:ext cx="7132647" cy="5055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126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b="1" kern="1200" dirty="0" smtClean="0"/>
            <a:t>Maestros</a:t>
          </a:r>
          <a:endParaRPr lang="es-MX" sz="2600" b="1" kern="1200" dirty="0"/>
        </a:p>
      </dsp:txBody>
      <dsp:txXfrm>
        <a:off x="1098891" y="1769796"/>
        <a:ext cx="7132647" cy="505529"/>
      </dsp:txXfrm>
    </dsp:sp>
    <dsp:sp modelId="{9E5BDB25-6762-4B3C-8EB0-2FE4BA5E7C92}">
      <dsp:nvSpPr>
        <dsp:cNvPr id="0" name=""/>
        <dsp:cNvSpPr/>
      </dsp:nvSpPr>
      <dsp:spPr>
        <a:xfrm>
          <a:off x="782935" y="1706605"/>
          <a:ext cx="631911" cy="631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2A1B63-E828-463C-BEB0-89255240AEC6}">
      <dsp:nvSpPr>
        <dsp:cNvPr id="0" name=""/>
        <dsp:cNvSpPr/>
      </dsp:nvSpPr>
      <dsp:spPr>
        <a:xfrm>
          <a:off x="1178993" y="2528535"/>
          <a:ext cx="7052546" cy="5055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126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b="1" kern="1200" dirty="0" smtClean="0"/>
            <a:t>Padres de familia</a:t>
          </a:r>
          <a:endParaRPr lang="es-MX" sz="2600" b="1" kern="1200" dirty="0"/>
        </a:p>
      </dsp:txBody>
      <dsp:txXfrm>
        <a:off x="1178993" y="2528535"/>
        <a:ext cx="7052546" cy="505529"/>
      </dsp:txXfrm>
    </dsp:sp>
    <dsp:sp modelId="{4BFC7E21-3232-4E00-835A-283A4ED17A3A}">
      <dsp:nvSpPr>
        <dsp:cNvPr id="0" name=""/>
        <dsp:cNvSpPr/>
      </dsp:nvSpPr>
      <dsp:spPr>
        <a:xfrm>
          <a:off x="863037" y="2465344"/>
          <a:ext cx="631911" cy="631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CA2F2-2EFD-42F2-908B-77E2341E3F5C}">
      <dsp:nvSpPr>
        <dsp:cNvPr id="0" name=""/>
        <dsp:cNvSpPr/>
      </dsp:nvSpPr>
      <dsp:spPr>
        <a:xfrm>
          <a:off x="1098891" y="3287274"/>
          <a:ext cx="7132647" cy="50552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126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b="1" kern="1200" dirty="0" smtClean="0"/>
            <a:t>Medir avances</a:t>
          </a:r>
          <a:endParaRPr lang="es-MX" sz="2600" b="1" kern="1200" dirty="0"/>
        </a:p>
      </dsp:txBody>
      <dsp:txXfrm>
        <a:off x="1098891" y="3287274"/>
        <a:ext cx="7132647" cy="505529"/>
      </dsp:txXfrm>
    </dsp:sp>
    <dsp:sp modelId="{1A445969-CC42-40A1-B926-A31E8C126F23}">
      <dsp:nvSpPr>
        <dsp:cNvPr id="0" name=""/>
        <dsp:cNvSpPr/>
      </dsp:nvSpPr>
      <dsp:spPr>
        <a:xfrm>
          <a:off x="782935" y="3224082"/>
          <a:ext cx="631911" cy="631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CBDC73-E8D1-4F6A-B1B0-6F467AD7A28C}">
      <dsp:nvSpPr>
        <dsp:cNvPr id="0" name=""/>
        <dsp:cNvSpPr/>
      </dsp:nvSpPr>
      <dsp:spPr>
        <a:xfrm>
          <a:off x="848018" y="4045456"/>
          <a:ext cx="7383520" cy="5055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126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b="1" kern="1200" dirty="0" smtClean="0"/>
            <a:t>Asesoría Técnica</a:t>
          </a:r>
          <a:endParaRPr lang="es-MX" sz="2600" b="1" kern="1200" dirty="0"/>
        </a:p>
      </dsp:txBody>
      <dsp:txXfrm>
        <a:off x="848018" y="4045456"/>
        <a:ext cx="7383520" cy="505529"/>
      </dsp:txXfrm>
    </dsp:sp>
    <dsp:sp modelId="{58113339-F454-472B-BDD5-2A98636B32E0}">
      <dsp:nvSpPr>
        <dsp:cNvPr id="0" name=""/>
        <dsp:cNvSpPr/>
      </dsp:nvSpPr>
      <dsp:spPr>
        <a:xfrm>
          <a:off x="532062" y="3982265"/>
          <a:ext cx="631911" cy="631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B04A35-733F-494B-BD42-C5DDBC57D4A7}">
      <dsp:nvSpPr>
        <dsp:cNvPr id="0" name=""/>
        <dsp:cNvSpPr/>
      </dsp:nvSpPr>
      <dsp:spPr>
        <a:xfrm>
          <a:off x="390216" y="4804195"/>
          <a:ext cx="7841322" cy="5055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126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b="1" kern="1200" dirty="0" smtClean="0"/>
            <a:t>Materiales e insumos educativos</a:t>
          </a:r>
          <a:endParaRPr lang="es-MX" sz="2600" b="1" kern="1200" dirty="0"/>
        </a:p>
      </dsp:txBody>
      <dsp:txXfrm>
        <a:off x="390216" y="4804195"/>
        <a:ext cx="7841322" cy="505529"/>
      </dsp:txXfrm>
    </dsp:sp>
    <dsp:sp modelId="{6CE0920F-D66A-4974-AEF1-4A97B92A5EC5}">
      <dsp:nvSpPr>
        <dsp:cNvPr id="0" name=""/>
        <dsp:cNvSpPr/>
      </dsp:nvSpPr>
      <dsp:spPr>
        <a:xfrm>
          <a:off x="74260" y="4741003"/>
          <a:ext cx="631911" cy="631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596FC-E012-4B32-9A9E-F7591D51EA0D}">
      <dsp:nvSpPr>
        <dsp:cNvPr id="0" name=""/>
        <dsp:cNvSpPr/>
      </dsp:nvSpPr>
      <dsp:spPr>
        <a:xfrm>
          <a:off x="2971798" y="1"/>
          <a:ext cx="4983480" cy="7306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0" kern="1200" dirty="0" smtClean="0"/>
            <a:t>Implementación de actividades que atiendan la diversidad y necesidades específicas del alumnado. </a:t>
          </a:r>
          <a:endParaRPr lang="es-MX" sz="1800" b="0" kern="1200" dirty="0"/>
        </a:p>
      </dsp:txBody>
      <dsp:txXfrm>
        <a:off x="2971798" y="91330"/>
        <a:ext cx="4709492" cy="547976"/>
      </dsp:txXfrm>
    </dsp:sp>
    <dsp:sp modelId="{B7D26BAA-E9DE-49DC-A8CB-E2EFC89156FD}">
      <dsp:nvSpPr>
        <dsp:cNvPr id="0" name=""/>
        <dsp:cNvSpPr/>
      </dsp:nvSpPr>
      <dsp:spPr>
        <a:xfrm>
          <a:off x="274323" y="4889"/>
          <a:ext cx="2621277" cy="7306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Aula</a:t>
          </a:r>
          <a:endParaRPr lang="es-MX" sz="2000" b="1" kern="1200" dirty="0"/>
        </a:p>
      </dsp:txBody>
      <dsp:txXfrm>
        <a:off x="309990" y="40556"/>
        <a:ext cx="2549943" cy="659300"/>
      </dsp:txXfrm>
    </dsp:sp>
    <dsp:sp modelId="{EF5BDB5A-9AAD-4A84-A577-296F3EC234EA}">
      <dsp:nvSpPr>
        <dsp:cNvPr id="0" name=""/>
        <dsp:cNvSpPr/>
      </dsp:nvSpPr>
      <dsp:spPr>
        <a:xfrm>
          <a:off x="2971798" y="808586"/>
          <a:ext cx="4983480" cy="7306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0" kern="1200" dirty="0" smtClean="0"/>
            <a:t>Relaciones con comunidades educativas que contribuyan al logro de las metas. </a:t>
          </a:r>
          <a:endParaRPr lang="es-MX" sz="1800" b="0" kern="1200" dirty="0"/>
        </a:p>
      </dsp:txBody>
      <dsp:txXfrm>
        <a:off x="2971798" y="899915"/>
        <a:ext cx="4709492" cy="547976"/>
      </dsp:txXfrm>
    </dsp:sp>
    <dsp:sp modelId="{7BBE5CD7-230D-4B8A-94DB-25D47A79F7B8}">
      <dsp:nvSpPr>
        <dsp:cNvPr id="0" name=""/>
        <dsp:cNvSpPr/>
      </dsp:nvSpPr>
      <dsp:spPr>
        <a:xfrm>
          <a:off x="274323" y="808586"/>
          <a:ext cx="2621277" cy="7306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Escuela </a:t>
          </a:r>
          <a:endParaRPr lang="es-MX" sz="2000" b="1" kern="1200" dirty="0"/>
        </a:p>
      </dsp:txBody>
      <dsp:txXfrm>
        <a:off x="309990" y="844253"/>
        <a:ext cx="2549943" cy="659300"/>
      </dsp:txXfrm>
    </dsp:sp>
    <dsp:sp modelId="{81C22DE4-2A7A-4FF9-BD68-23D304919967}">
      <dsp:nvSpPr>
        <dsp:cNvPr id="0" name=""/>
        <dsp:cNvSpPr/>
      </dsp:nvSpPr>
      <dsp:spPr>
        <a:xfrm>
          <a:off x="2971798" y="1612284"/>
          <a:ext cx="4983480" cy="7306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0" kern="1200" dirty="0" smtClean="0"/>
            <a:t>Responder a las necesidades de formación. </a:t>
          </a:r>
          <a:endParaRPr lang="es-MX" sz="1800" b="0" kern="1200" dirty="0"/>
        </a:p>
      </dsp:txBody>
      <dsp:txXfrm>
        <a:off x="2971798" y="1703613"/>
        <a:ext cx="4709492" cy="547976"/>
      </dsp:txXfrm>
    </dsp:sp>
    <dsp:sp modelId="{676961C8-A7D1-4A17-A82D-419D34F3C6B4}">
      <dsp:nvSpPr>
        <dsp:cNvPr id="0" name=""/>
        <dsp:cNvSpPr/>
      </dsp:nvSpPr>
      <dsp:spPr>
        <a:xfrm>
          <a:off x="274323" y="1612284"/>
          <a:ext cx="2621277" cy="73063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Maestros</a:t>
          </a:r>
          <a:endParaRPr lang="es-MX" sz="2000" b="1" kern="1200" dirty="0"/>
        </a:p>
      </dsp:txBody>
      <dsp:txXfrm>
        <a:off x="309990" y="1647951"/>
        <a:ext cx="2549943" cy="659300"/>
      </dsp:txXfrm>
    </dsp:sp>
    <dsp:sp modelId="{9D422162-9DBE-405B-9ECE-C2B2F760410E}">
      <dsp:nvSpPr>
        <dsp:cNvPr id="0" name=""/>
        <dsp:cNvSpPr/>
      </dsp:nvSpPr>
      <dsp:spPr>
        <a:xfrm>
          <a:off x="2971798" y="2415982"/>
          <a:ext cx="4983480" cy="7306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0" kern="1200" dirty="0" smtClean="0"/>
            <a:t>Participación en las tareas de aprendizaje. </a:t>
          </a:r>
          <a:endParaRPr lang="es-MX" sz="1800" b="0" kern="1200" dirty="0"/>
        </a:p>
      </dsp:txBody>
      <dsp:txXfrm>
        <a:off x="2971798" y="2507311"/>
        <a:ext cx="4709492" cy="547976"/>
      </dsp:txXfrm>
    </dsp:sp>
    <dsp:sp modelId="{66C0A1E3-B847-4FE9-8586-99AD195AD6DA}">
      <dsp:nvSpPr>
        <dsp:cNvPr id="0" name=""/>
        <dsp:cNvSpPr/>
      </dsp:nvSpPr>
      <dsp:spPr>
        <a:xfrm>
          <a:off x="274323" y="2415982"/>
          <a:ext cx="2621277" cy="73063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Padres de familia</a:t>
          </a:r>
          <a:endParaRPr lang="es-MX" sz="2000" b="1" kern="1200" dirty="0"/>
        </a:p>
      </dsp:txBody>
      <dsp:txXfrm>
        <a:off x="309990" y="2451649"/>
        <a:ext cx="2549943" cy="659300"/>
      </dsp:txXfrm>
    </dsp:sp>
    <dsp:sp modelId="{62D8A744-C178-4261-B1AD-B809E87D3773}">
      <dsp:nvSpPr>
        <dsp:cNvPr id="0" name=""/>
        <dsp:cNvSpPr/>
      </dsp:nvSpPr>
      <dsp:spPr>
        <a:xfrm>
          <a:off x="2971798" y="3219680"/>
          <a:ext cx="4983480" cy="7306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0" kern="1200" dirty="0" smtClean="0"/>
            <a:t>Mecanismos que permitan identificar las áreas de oportunidad. </a:t>
          </a:r>
          <a:endParaRPr lang="es-MX" sz="1800" b="0" kern="1200" dirty="0"/>
        </a:p>
      </dsp:txBody>
      <dsp:txXfrm>
        <a:off x="2971798" y="3311009"/>
        <a:ext cx="4709492" cy="547976"/>
      </dsp:txXfrm>
    </dsp:sp>
    <dsp:sp modelId="{2BC482BF-CAC4-4EC5-8AF4-1F4EEC6222C2}">
      <dsp:nvSpPr>
        <dsp:cNvPr id="0" name=""/>
        <dsp:cNvSpPr/>
      </dsp:nvSpPr>
      <dsp:spPr>
        <a:xfrm>
          <a:off x="274323" y="3219680"/>
          <a:ext cx="2621277" cy="73063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Medir avances</a:t>
          </a:r>
          <a:endParaRPr lang="es-MX" sz="2000" b="1" kern="1200" dirty="0"/>
        </a:p>
      </dsp:txBody>
      <dsp:txXfrm>
        <a:off x="309990" y="3255347"/>
        <a:ext cx="2549943" cy="659300"/>
      </dsp:txXfrm>
    </dsp:sp>
    <dsp:sp modelId="{606A57FF-EB57-4F53-B1E0-E6FEC158ECBB}">
      <dsp:nvSpPr>
        <dsp:cNvPr id="0" name=""/>
        <dsp:cNvSpPr/>
      </dsp:nvSpPr>
      <dsp:spPr>
        <a:xfrm>
          <a:off x="2971798" y="4023378"/>
          <a:ext cx="4983480" cy="7306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0" kern="1200" dirty="0" smtClean="0"/>
            <a:t>Acompañamiento eficaz y útil para mejorar la calidad educativa. </a:t>
          </a:r>
          <a:endParaRPr lang="es-MX" sz="1800" b="0" kern="1200" dirty="0"/>
        </a:p>
      </dsp:txBody>
      <dsp:txXfrm>
        <a:off x="2971798" y="4114707"/>
        <a:ext cx="4709492" cy="547976"/>
      </dsp:txXfrm>
    </dsp:sp>
    <dsp:sp modelId="{673CCD92-DC64-4AED-AD7A-B2C27081CFBD}">
      <dsp:nvSpPr>
        <dsp:cNvPr id="0" name=""/>
        <dsp:cNvSpPr/>
      </dsp:nvSpPr>
      <dsp:spPr>
        <a:xfrm>
          <a:off x="274323" y="4023378"/>
          <a:ext cx="2621277" cy="7306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Asesoría Técnica</a:t>
          </a:r>
          <a:endParaRPr lang="es-MX" sz="2000" b="1" kern="1200" dirty="0"/>
        </a:p>
      </dsp:txBody>
      <dsp:txXfrm>
        <a:off x="309990" y="4059045"/>
        <a:ext cx="2549943" cy="659300"/>
      </dsp:txXfrm>
    </dsp:sp>
    <dsp:sp modelId="{84307F89-80FF-40B6-A66A-871F2347B62C}">
      <dsp:nvSpPr>
        <dsp:cNvPr id="0" name=""/>
        <dsp:cNvSpPr/>
      </dsp:nvSpPr>
      <dsp:spPr>
        <a:xfrm>
          <a:off x="2971798" y="4827076"/>
          <a:ext cx="4983480" cy="7306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0" kern="1200" dirty="0" smtClean="0"/>
            <a:t>Recursos para atender las necesidades. </a:t>
          </a:r>
          <a:endParaRPr lang="es-MX" sz="1800" b="0" kern="1200" dirty="0"/>
        </a:p>
      </dsp:txBody>
      <dsp:txXfrm>
        <a:off x="2971798" y="4918405"/>
        <a:ext cx="4709492" cy="547976"/>
      </dsp:txXfrm>
    </dsp:sp>
    <dsp:sp modelId="{FCE799EC-3ACE-4F1C-982F-020B49726DA1}">
      <dsp:nvSpPr>
        <dsp:cNvPr id="0" name=""/>
        <dsp:cNvSpPr/>
      </dsp:nvSpPr>
      <dsp:spPr>
        <a:xfrm>
          <a:off x="274323" y="4827076"/>
          <a:ext cx="2621277" cy="7306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Materiales e insumos educativos</a:t>
          </a:r>
          <a:endParaRPr lang="es-MX" sz="2000" b="1" kern="1200" dirty="0"/>
        </a:p>
      </dsp:txBody>
      <dsp:txXfrm>
        <a:off x="309990" y="4862743"/>
        <a:ext cx="2549943" cy="6593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6B2E6C-AD18-4C0F-B23D-CE342E648F8A}">
      <dsp:nvSpPr>
        <dsp:cNvPr id="0" name=""/>
        <dsp:cNvSpPr/>
      </dsp:nvSpPr>
      <dsp:spPr>
        <a:xfrm>
          <a:off x="2116909" y="-35045"/>
          <a:ext cx="5469274" cy="5469274"/>
        </a:xfrm>
        <a:prstGeom prst="circularArrow">
          <a:avLst>
            <a:gd name="adj1" fmla="val 5544"/>
            <a:gd name="adj2" fmla="val 330680"/>
            <a:gd name="adj3" fmla="val 13749206"/>
            <a:gd name="adj4" fmla="val 17402247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AF6AA-D411-4B5D-A328-7E3450BBD579}">
      <dsp:nvSpPr>
        <dsp:cNvPr id="0" name=""/>
        <dsp:cNvSpPr/>
      </dsp:nvSpPr>
      <dsp:spPr>
        <a:xfrm>
          <a:off x="3556289" y="1141"/>
          <a:ext cx="2590514" cy="1295257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300" b="1" kern="1200" dirty="0"/>
        </a:p>
      </dsp:txBody>
      <dsp:txXfrm>
        <a:off x="3619518" y="64370"/>
        <a:ext cx="2464056" cy="1168799"/>
      </dsp:txXfrm>
    </dsp:sp>
    <dsp:sp modelId="{7FD7B11E-3368-4006-BD17-77AC1C4767D9}">
      <dsp:nvSpPr>
        <dsp:cNvPr id="0" name=""/>
        <dsp:cNvSpPr/>
      </dsp:nvSpPr>
      <dsp:spPr>
        <a:xfrm>
          <a:off x="5634596" y="1935458"/>
          <a:ext cx="2590514" cy="1295257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300" b="1" kern="1200" dirty="0"/>
        </a:p>
      </dsp:txBody>
      <dsp:txXfrm>
        <a:off x="5697825" y="1998687"/>
        <a:ext cx="2464056" cy="1168799"/>
      </dsp:txXfrm>
    </dsp:sp>
    <dsp:sp modelId="{7A795938-82B4-428F-966D-95C1D6503BFF}">
      <dsp:nvSpPr>
        <dsp:cNvPr id="0" name=""/>
        <dsp:cNvSpPr/>
      </dsp:nvSpPr>
      <dsp:spPr>
        <a:xfrm>
          <a:off x="5689890" y="4220303"/>
          <a:ext cx="2590514" cy="129525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300" b="1" kern="1200" dirty="0" smtClean="0"/>
            <a:t>Seguimiento </a:t>
          </a:r>
          <a:endParaRPr lang="es-MX" sz="3300" b="1" kern="1200" dirty="0"/>
        </a:p>
      </dsp:txBody>
      <dsp:txXfrm>
        <a:off x="5753119" y="4283532"/>
        <a:ext cx="2464056" cy="1168799"/>
      </dsp:txXfrm>
    </dsp:sp>
    <dsp:sp modelId="{FE4FF199-2270-4330-A218-D6F3275866E1}">
      <dsp:nvSpPr>
        <dsp:cNvPr id="0" name=""/>
        <dsp:cNvSpPr/>
      </dsp:nvSpPr>
      <dsp:spPr>
        <a:xfrm>
          <a:off x="1727208" y="4220305"/>
          <a:ext cx="2590514" cy="1295257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300" b="1" kern="1200" dirty="0"/>
        </a:p>
      </dsp:txBody>
      <dsp:txXfrm>
        <a:off x="1790437" y="4283534"/>
        <a:ext cx="2464056" cy="1168799"/>
      </dsp:txXfrm>
    </dsp:sp>
    <dsp:sp modelId="{CCAF26DE-A0BC-4EF2-A450-471739943F95}">
      <dsp:nvSpPr>
        <dsp:cNvPr id="0" name=""/>
        <dsp:cNvSpPr/>
      </dsp:nvSpPr>
      <dsp:spPr>
        <a:xfrm>
          <a:off x="1198288" y="1935458"/>
          <a:ext cx="2590514" cy="1295257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300" b="1" kern="1200" dirty="0"/>
        </a:p>
      </dsp:txBody>
      <dsp:txXfrm>
        <a:off x="1261517" y="1998687"/>
        <a:ext cx="2464056" cy="116879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6B2E6C-AD18-4C0F-B23D-CE342E648F8A}">
      <dsp:nvSpPr>
        <dsp:cNvPr id="0" name=""/>
        <dsp:cNvSpPr/>
      </dsp:nvSpPr>
      <dsp:spPr>
        <a:xfrm>
          <a:off x="2116909" y="-35045"/>
          <a:ext cx="5469274" cy="5469274"/>
        </a:xfrm>
        <a:prstGeom prst="circularArrow">
          <a:avLst>
            <a:gd name="adj1" fmla="val 5544"/>
            <a:gd name="adj2" fmla="val 330680"/>
            <a:gd name="adj3" fmla="val 13749206"/>
            <a:gd name="adj4" fmla="val 17402247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AF6AA-D411-4B5D-A328-7E3450BBD579}">
      <dsp:nvSpPr>
        <dsp:cNvPr id="0" name=""/>
        <dsp:cNvSpPr/>
      </dsp:nvSpPr>
      <dsp:spPr>
        <a:xfrm>
          <a:off x="3556289" y="1141"/>
          <a:ext cx="2590514" cy="1295257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800" b="1" kern="1200" dirty="0"/>
        </a:p>
      </dsp:txBody>
      <dsp:txXfrm>
        <a:off x="3619518" y="64370"/>
        <a:ext cx="2464056" cy="1168799"/>
      </dsp:txXfrm>
    </dsp:sp>
    <dsp:sp modelId="{7FD7B11E-3368-4006-BD17-77AC1C4767D9}">
      <dsp:nvSpPr>
        <dsp:cNvPr id="0" name=""/>
        <dsp:cNvSpPr/>
      </dsp:nvSpPr>
      <dsp:spPr>
        <a:xfrm>
          <a:off x="5634596" y="1935458"/>
          <a:ext cx="2590514" cy="1295257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800" b="1" kern="1200" dirty="0">
            <a:solidFill>
              <a:schemeClr val="bg1"/>
            </a:solidFill>
          </a:endParaRPr>
        </a:p>
      </dsp:txBody>
      <dsp:txXfrm>
        <a:off x="5697825" y="1998687"/>
        <a:ext cx="2464056" cy="1168799"/>
      </dsp:txXfrm>
    </dsp:sp>
    <dsp:sp modelId="{7A795938-82B4-428F-966D-95C1D6503BFF}">
      <dsp:nvSpPr>
        <dsp:cNvPr id="0" name=""/>
        <dsp:cNvSpPr/>
      </dsp:nvSpPr>
      <dsp:spPr>
        <a:xfrm>
          <a:off x="5689890" y="4220303"/>
          <a:ext cx="2590514" cy="1295257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800" b="1" kern="1200" dirty="0">
            <a:solidFill>
              <a:schemeClr val="bg1"/>
            </a:solidFill>
          </a:endParaRPr>
        </a:p>
      </dsp:txBody>
      <dsp:txXfrm>
        <a:off x="5753119" y="4283532"/>
        <a:ext cx="2464056" cy="1168799"/>
      </dsp:txXfrm>
    </dsp:sp>
    <dsp:sp modelId="{FE4FF199-2270-4330-A218-D6F3275866E1}">
      <dsp:nvSpPr>
        <dsp:cNvPr id="0" name=""/>
        <dsp:cNvSpPr/>
      </dsp:nvSpPr>
      <dsp:spPr>
        <a:xfrm>
          <a:off x="1727208" y="4220305"/>
          <a:ext cx="2590514" cy="1295257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800" b="1" kern="1200" dirty="0" smtClean="0"/>
            <a:t>Evaluación </a:t>
          </a:r>
          <a:endParaRPr lang="es-MX" sz="3800" b="1" kern="1200" dirty="0"/>
        </a:p>
      </dsp:txBody>
      <dsp:txXfrm>
        <a:off x="1790437" y="4283534"/>
        <a:ext cx="2464056" cy="1168799"/>
      </dsp:txXfrm>
    </dsp:sp>
    <dsp:sp modelId="{CCAF26DE-A0BC-4EF2-A450-471739943F95}">
      <dsp:nvSpPr>
        <dsp:cNvPr id="0" name=""/>
        <dsp:cNvSpPr/>
      </dsp:nvSpPr>
      <dsp:spPr>
        <a:xfrm>
          <a:off x="1198288" y="1935458"/>
          <a:ext cx="2590514" cy="1295257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800" b="1" kern="1200" dirty="0">
            <a:solidFill>
              <a:schemeClr val="bg1"/>
            </a:solidFill>
          </a:endParaRPr>
        </a:p>
      </dsp:txBody>
      <dsp:txXfrm>
        <a:off x="1261517" y="1998687"/>
        <a:ext cx="2464056" cy="116879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6B2E6C-AD18-4C0F-B23D-CE342E648F8A}">
      <dsp:nvSpPr>
        <dsp:cNvPr id="0" name=""/>
        <dsp:cNvSpPr/>
      </dsp:nvSpPr>
      <dsp:spPr>
        <a:xfrm>
          <a:off x="2116909" y="-35045"/>
          <a:ext cx="5469274" cy="5469274"/>
        </a:xfrm>
        <a:prstGeom prst="circularArrow">
          <a:avLst>
            <a:gd name="adj1" fmla="val 5544"/>
            <a:gd name="adj2" fmla="val 330680"/>
            <a:gd name="adj3" fmla="val 13749206"/>
            <a:gd name="adj4" fmla="val 17402247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AF6AA-D411-4B5D-A328-7E3450BBD579}">
      <dsp:nvSpPr>
        <dsp:cNvPr id="0" name=""/>
        <dsp:cNvSpPr/>
      </dsp:nvSpPr>
      <dsp:spPr>
        <a:xfrm>
          <a:off x="3556289" y="1141"/>
          <a:ext cx="2590514" cy="1295257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200" b="1" kern="1200" dirty="0"/>
        </a:p>
      </dsp:txBody>
      <dsp:txXfrm>
        <a:off x="3619518" y="64370"/>
        <a:ext cx="2464056" cy="1168799"/>
      </dsp:txXfrm>
    </dsp:sp>
    <dsp:sp modelId="{7FD7B11E-3368-4006-BD17-77AC1C4767D9}">
      <dsp:nvSpPr>
        <dsp:cNvPr id="0" name=""/>
        <dsp:cNvSpPr/>
      </dsp:nvSpPr>
      <dsp:spPr>
        <a:xfrm>
          <a:off x="5634596" y="1935458"/>
          <a:ext cx="2590514" cy="1295257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200" b="1" kern="1200" dirty="0"/>
        </a:p>
      </dsp:txBody>
      <dsp:txXfrm>
        <a:off x="5697825" y="1998687"/>
        <a:ext cx="2464056" cy="1168799"/>
      </dsp:txXfrm>
    </dsp:sp>
    <dsp:sp modelId="{7A795938-82B4-428F-966D-95C1D6503BFF}">
      <dsp:nvSpPr>
        <dsp:cNvPr id="0" name=""/>
        <dsp:cNvSpPr/>
      </dsp:nvSpPr>
      <dsp:spPr>
        <a:xfrm>
          <a:off x="5689890" y="4220303"/>
          <a:ext cx="2590514" cy="1295257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200" b="1" kern="1200" dirty="0"/>
        </a:p>
      </dsp:txBody>
      <dsp:txXfrm>
        <a:off x="5753119" y="4283532"/>
        <a:ext cx="2464056" cy="1168799"/>
      </dsp:txXfrm>
    </dsp:sp>
    <dsp:sp modelId="{FE4FF199-2270-4330-A218-D6F3275866E1}">
      <dsp:nvSpPr>
        <dsp:cNvPr id="0" name=""/>
        <dsp:cNvSpPr/>
      </dsp:nvSpPr>
      <dsp:spPr>
        <a:xfrm>
          <a:off x="1727208" y="4220305"/>
          <a:ext cx="2590514" cy="1295257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200" b="1" kern="1200" dirty="0"/>
        </a:p>
      </dsp:txBody>
      <dsp:txXfrm>
        <a:off x="1790437" y="4283534"/>
        <a:ext cx="2464056" cy="1168799"/>
      </dsp:txXfrm>
    </dsp:sp>
    <dsp:sp modelId="{CCAF26DE-A0BC-4EF2-A450-471739943F95}">
      <dsp:nvSpPr>
        <dsp:cNvPr id="0" name=""/>
        <dsp:cNvSpPr/>
      </dsp:nvSpPr>
      <dsp:spPr>
        <a:xfrm>
          <a:off x="1198288" y="1935458"/>
          <a:ext cx="2590514" cy="129525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b="1" kern="1200" dirty="0" smtClean="0"/>
            <a:t>Rendición de Cuentas</a:t>
          </a:r>
          <a:endParaRPr lang="es-MX" sz="3200" b="1" kern="1200" dirty="0"/>
        </a:p>
      </dsp:txBody>
      <dsp:txXfrm>
        <a:off x="1261517" y="1998687"/>
        <a:ext cx="2464056" cy="116879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61C71-67A8-4413-9FFE-67E6B51E739C}">
      <dsp:nvSpPr>
        <dsp:cNvPr id="0" name=""/>
        <dsp:cNvSpPr/>
      </dsp:nvSpPr>
      <dsp:spPr>
        <a:xfrm>
          <a:off x="160" y="0"/>
          <a:ext cx="1778125" cy="21638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Sensibilización</a:t>
          </a:r>
          <a:endParaRPr lang="es-MX" sz="1800" b="1" kern="1200" dirty="0"/>
        </a:p>
      </dsp:txBody>
      <dsp:txXfrm>
        <a:off x="160" y="865538"/>
        <a:ext cx="1778125" cy="865538"/>
      </dsp:txXfrm>
    </dsp:sp>
    <dsp:sp modelId="{A32CD1CD-5300-4B56-A561-71366F99F8B7}">
      <dsp:nvSpPr>
        <dsp:cNvPr id="0" name=""/>
        <dsp:cNvSpPr/>
      </dsp:nvSpPr>
      <dsp:spPr>
        <a:xfrm>
          <a:off x="528942" y="129830"/>
          <a:ext cx="720560" cy="720560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F8292B-ABD5-49DC-8992-9CB06666F3CF}">
      <dsp:nvSpPr>
        <dsp:cNvPr id="0" name=""/>
        <dsp:cNvSpPr/>
      </dsp:nvSpPr>
      <dsp:spPr>
        <a:xfrm>
          <a:off x="1831629" y="0"/>
          <a:ext cx="1778125" cy="216384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Observación</a:t>
          </a:r>
          <a:endParaRPr lang="es-MX" sz="1800" b="1" kern="1200" dirty="0"/>
        </a:p>
      </dsp:txBody>
      <dsp:txXfrm>
        <a:off x="1831629" y="865538"/>
        <a:ext cx="1778125" cy="865538"/>
      </dsp:txXfrm>
    </dsp:sp>
    <dsp:sp modelId="{BF4EC4D9-E000-4D65-8A1C-09BAB64020EC}">
      <dsp:nvSpPr>
        <dsp:cNvPr id="0" name=""/>
        <dsp:cNvSpPr/>
      </dsp:nvSpPr>
      <dsp:spPr>
        <a:xfrm>
          <a:off x="2360411" y="129830"/>
          <a:ext cx="720560" cy="720560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4EF55A-43F3-47A7-BD11-49C06FF4E27F}">
      <dsp:nvSpPr>
        <dsp:cNvPr id="0" name=""/>
        <dsp:cNvSpPr/>
      </dsp:nvSpPr>
      <dsp:spPr>
        <a:xfrm>
          <a:off x="3663098" y="0"/>
          <a:ext cx="2013726" cy="216384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Retroalimentación </a:t>
          </a:r>
          <a:endParaRPr lang="es-MX" sz="1800" b="1" kern="1200" dirty="0"/>
        </a:p>
      </dsp:txBody>
      <dsp:txXfrm>
        <a:off x="3663098" y="865538"/>
        <a:ext cx="2013726" cy="865538"/>
      </dsp:txXfrm>
    </dsp:sp>
    <dsp:sp modelId="{F6EC81B6-9333-4C06-A3E5-87B9A57B693B}">
      <dsp:nvSpPr>
        <dsp:cNvPr id="0" name=""/>
        <dsp:cNvSpPr/>
      </dsp:nvSpPr>
      <dsp:spPr>
        <a:xfrm>
          <a:off x="4309681" y="129830"/>
          <a:ext cx="720560" cy="720560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75FD9-21D4-4E17-8762-D775903D26C0}">
      <dsp:nvSpPr>
        <dsp:cNvPr id="0" name=""/>
        <dsp:cNvSpPr/>
      </dsp:nvSpPr>
      <dsp:spPr>
        <a:xfrm>
          <a:off x="5724514" y="0"/>
          <a:ext cx="1778125" cy="216384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Reportes y evidencias</a:t>
          </a:r>
          <a:endParaRPr lang="es-MX" sz="1800" b="1" kern="1200" dirty="0"/>
        </a:p>
      </dsp:txBody>
      <dsp:txXfrm>
        <a:off x="5724514" y="865538"/>
        <a:ext cx="1778125" cy="865538"/>
      </dsp:txXfrm>
    </dsp:sp>
    <dsp:sp modelId="{BCB326CD-3397-4122-8C14-C109272650C3}">
      <dsp:nvSpPr>
        <dsp:cNvPr id="0" name=""/>
        <dsp:cNvSpPr/>
      </dsp:nvSpPr>
      <dsp:spPr>
        <a:xfrm>
          <a:off x="6258951" y="129830"/>
          <a:ext cx="720560" cy="720560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AA39EF-170A-448B-B52D-517DBC5522D3}">
      <dsp:nvSpPr>
        <dsp:cNvPr id="0" name=""/>
        <dsp:cNvSpPr/>
      </dsp:nvSpPr>
      <dsp:spPr>
        <a:xfrm>
          <a:off x="300338" y="1731076"/>
          <a:ext cx="6907778" cy="324576"/>
        </a:xfrm>
        <a:prstGeom prst="leftRight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44C99-9C9C-4EBE-AF43-FD970FFFC313}">
      <dsp:nvSpPr>
        <dsp:cNvPr id="0" name=""/>
        <dsp:cNvSpPr/>
      </dsp:nvSpPr>
      <dsp:spPr>
        <a:xfrm>
          <a:off x="0" y="0"/>
          <a:ext cx="8585835" cy="12434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500" b="1" kern="1200" dirty="0" smtClean="0">
              <a:effectLst/>
              <a:ea typeface="Calibri"/>
              <a:cs typeface="Times New Roman"/>
            </a:rPr>
            <a:t>Mejora del Aprendizaje</a:t>
          </a:r>
          <a:endParaRPr lang="es-MX" sz="3500" b="1" kern="1200" dirty="0"/>
        </a:p>
      </dsp:txBody>
      <dsp:txXfrm>
        <a:off x="1841507" y="0"/>
        <a:ext cx="6744327" cy="1243408"/>
      </dsp:txXfrm>
    </dsp:sp>
    <dsp:sp modelId="{9AD2494F-D56E-4BC4-9C32-06AE6DEE328D}">
      <dsp:nvSpPr>
        <dsp:cNvPr id="0" name=""/>
        <dsp:cNvSpPr/>
      </dsp:nvSpPr>
      <dsp:spPr>
        <a:xfrm>
          <a:off x="124340" y="124340"/>
          <a:ext cx="1717167" cy="9947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6DF0E4-6029-40C7-A219-72EFA21D454B}">
      <dsp:nvSpPr>
        <dsp:cNvPr id="0" name=""/>
        <dsp:cNvSpPr/>
      </dsp:nvSpPr>
      <dsp:spPr>
        <a:xfrm>
          <a:off x="0" y="1367749"/>
          <a:ext cx="8585835" cy="12434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500" b="1" kern="1200" dirty="0" smtClean="0">
              <a:effectLst/>
              <a:ea typeface="Calibri"/>
              <a:cs typeface="Times New Roman"/>
            </a:rPr>
            <a:t>Alto al abandono y rezago</a:t>
          </a:r>
          <a:endParaRPr lang="es-MX" sz="3500" b="1" kern="1200" dirty="0"/>
        </a:p>
      </dsp:txBody>
      <dsp:txXfrm>
        <a:off x="1841507" y="1367749"/>
        <a:ext cx="6744327" cy="1243408"/>
      </dsp:txXfrm>
    </dsp:sp>
    <dsp:sp modelId="{339A9817-D831-43E6-A91E-0783B3DD755F}">
      <dsp:nvSpPr>
        <dsp:cNvPr id="0" name=""/>
        <dsp:cNvSpPr/>
      </dsp:nvSpPr>
      <dsp:spPr>
        <a:xfrm>
          <a:off x="124340" y="1492090"/>
          <a:ext cx="1717167" cy="9947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5957E8-CE53-4809-B3C8-204FE3620E74}">
      <dsp:nvSpPr>
        <dsp:cNvPr id="0" name=""/>
        <dsp:cNvSpPr/>
      </dsp:nvSpPr>
      <dsp:spPr>
        <a:xfrm>
          <a:off x="0" y="2735499"/>
          <a:ext cx="8585835" cy="12434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500" b="1" kern="1200" dirty="0" smtClean="0">
              <a:effectLst/>
              <a:ea typeface="Calibri"/>
              <a:cs typeface="Times New Roman"/>
            </a:rPr>
            <a:t>Normalidad Mínima</a:t>
          </a:r>
          <a:endParaRPr lang="es-MX" sz="3500" b="1" kern="1200" dirty="0"/>
        </a:p>
      </dsp:txBody>
      <dsp:txXfrm>
        <a:off x="1841507" y="2735499"/>
        <a:ext cx="6744327" cy="1243408"/>
      </dsp:txXfrm>
    </dsp:sp>
    <dsp:sp modelId="{CBB16A32-8500-42C3-92A9-36713CB7614B}">
      <dsp:nvSpPr>
        <dsp:cNvPr id="0" name=""/>
        <dsp:cNvSpPr/>
      </dsp:nvSpPr>
      <dsp:spPr>
        <a:xfrm>
          <a:off x="124340" y="2859839"/>
          <a:ext cx="1717167" cy="9947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0B53F-CEC4-44D7-929B-B8813CD8D75E}">
      <dsp:nvSpPr>
        <dsp:cNvPr id="0" name=""/>
        <dsp:cNvSpPr/>
      </dsp:nvSpPr>
      <dsp:spPr>
        <a:xfrm>
          <a:off x="0" y="4103248"/>
          <a:ext cx="8585835" cy="12434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500" b="1" kern="1200" dirty="0" smtClean="0">
              <a:effectLst/>
              <a:ea typeface="Calibri"/>
              <a:cs typeface="Times New Roman"/>
            </a:rPr>
            <a:t>Convivencia Escolar Sana y Pacífica</a:t>
          </a:r>
          <a:endParaRPr lang="es-MX" sz="3500" b="1" kern="1200" dirty="0"/>
        </a:p>
      </dsp:txBody>
      <dsp:txXfrm>
        <a:off x="1841507" y="4103248"/>
        <a:ext cx="6744327" cy="1243408"/>
      </dsp:txXfrm>
    </dsp:sp>
    <dsp:sp modelId="{1BA1048B-C164-4032-9CBD-0389712D6C07}">
      <dsp:nvSpPr>
        <dsp:cNvPr id="0" name=""/>
        <dsp:cNvSpPr/>
      </dsp:nvSpPr>
      <dsp:spPr>
        <a:xfrm>
          <a:off x="124340" y="4227589"/>
          <a:ext cx="1717167" cy="9947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44C99-9C9C-4EBE-AF43-FD970FFFC313}">
      <dsp:nvSpPr>
        <dsp:cNvPr id="0" name=""/>
        <dsp:cNvSpPr/>
      </dsp:nvSpPr>
      <dsp:spPr>
        <a:xfrm>
          <a:off x="0" y="0"/>
          <a:ext cx="8585835" cy="22566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b="1" kern="1200" dirty="0" smtClean="0">
              <a:effectLst/>
              <a:ea typeface="Calibri"/>
              <a:cs typeface="Times New Roman"/>
            </a:rPr>
            <a:t>Mejora del Aprendizaje</a:t>
          </a:r>
          <a:endParaRPr lang="es-MX" sz="2700" b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100" kern="1200" dirty="0" smtClean="0"/>
            <a:t>Facilita que todos los alumnos adquieran, de manera eficaz, las herramientas básicas para su proceso de aprendizaje. El alumno incrementa sus aprendizajes por medio de las interacciones con diferentes actores. </a:t>
          </a:r>
          <a:endParaRPr lang="es-MX" sz="2100" b="1" kern="1200" dirty="0"/>
        </a:p>
      </dsp:txBody>
      <dsp:txXfrm>
        <a:off x="1942835" y="0"/>
        <a:ext cx="6642999" cy="2256683"/>
      </dsp:txXfrm>
    </dsp:sp>
    <dsp:sp modelId="{9AD2494F-D56E-4BC4-9C32-06AE6DEE328D}">
      <dsp:nvSpPr>
        <dsp:cNvPr id="0" name=""/>
        <dsp:cNvSpPr/>
      </dsp:nvSpPr>
      <dsp:spPr>
        <a:xfrm>
          <a:off x="225668" y="225668"/>
          <a:ext cx="1717167" cy="18053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6DF0E4-6029-40C7-A219-72EFA21D454B}">
      <dsp:nvSpPr>
        <dsp:cNvPr id="0" name=""/>
        <dsp:cNvSpPr/>
      </dsp:nvSpPr>
      <dsp:spPr>
        <a:xfrm>
          <a:off x="0" y="2482351"/>
          <a:ext cx="8585835" cy="22566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b="1" kern="1200" dirty="0" smtClean="0">
              <a:effectLst/>
              <a:ea typeface="Calibri"/>
              <a:cs typeface="Times New Roman"/>
            </a:rPr>
            <a:t>Alto al abandono y rezago</a:t>
          </a:r>
          <a:endParaRPr lang="es-MX" sz="2700" b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100" kern="1200" dirty="0" smtClean="0"/>
            <a:t>La inclusión de voluntarios permite atender las necesidades de todos los estudiantes, proporcionando igualdad de oportunidades y de resultados.  Con la implementación de esta AEE los alumnos aprenden 2 y 3 veces más*. </a:t>
          </a:r>
          <a:endParaRPr lang="es-MX" sz="2100" b="1" kern="1200" dirty="0"/>
        </a:p>
      </dsp:txBody>
      <dsp:txXfrm>
        <a:off x="1942835" y="2482351"/>
        <a:ext cx="6642999" cy="2256683"/>
      </dsp:txXfrm>
    </dsp:sp>
    <dsp:sp modelId="{339A9817-D831-43E6-A91E-0783B3DD755F}">
      <dsp:nvSpPr>
        <dsp:cNvPr id="0" name=""/>
        <dsp:cNvSpPr/>
      </dsp:nvSpPr>
      <dsp:spPr>
        <a:xfrm>
          <a:off x="225668" y="2708019"/>
          <a:ext cx="1717167" cy="18053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957E8-CE53-4809-B3C8-204FE3620E74}">
      <dsp:nvSpPr>
        <dsp:cNvPr id="0" name=""/>
        <dsp:cNvSpPr/>
      </dsp:nvSpPr>
      <dsp:spPr>
        <a:xfrm>
          <a:off x="0" y="0"/>
          <a:ext cx="8775700" cy="2357995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b="1" kern="1200" dirty="0" smtClean="0">
              <a:effectLst/>
              <a:ea typeface="Calibri"/>
              <a:cs typeface="Times New Roman"/>
            </a:rPr>
            <a:t>Normalidad Mínima</a:t>
          </a:r>
          <a:endParaRPr lang="es-MX" sz="31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/>
            <a:t>La organización heterogénea (género, idioma, motivaciones, nivel de aprendizaje y origen cultural) diversifica las interacciones del alumnado, fomentando la inclusión y el dialogo igualitario, impactando positivamente el desempeño académico de todos los alumnos.</a:t>
          </a:r>
          <a:endParaRPr lang="es-MX" sz="2000" b="1" kern="1200" dirty="0"/>
        </a:p>
      </dsp:txBody>
      <dsp:txXfrm>
        <a:off x="1990939" y="0"/>
        <a:ext cx="6784760" cy="2357995"/>
      </dsp:txXfrm>
    </dsp:sp>
    <dsp:sp modelId="{CBB16A32-8500-42C3-92A9-36713CB7614B}">
      <dsp:nvSpPr>
        <dsp:cNvPr id="0" name=""/>
        <dsp:cNvSpPr/>
      </dsp:nvSpPr>
      <dsp:spPr>
        <a:xfrm>
          <a:off x="235799" y="235799"/>
          <a:ext cx="1755140" cy="18863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0B53F-CEC4-44D7-929B-B8813CD8D75E}">
      <dsp:nvSpPr>
        <dsp:cNvPr id="0" name=""/>
        <dsp:cNvSpPr/>
      </dsp:nvSpPr>
      <dsp:spPr>
        <a:xfrm>
          <a:off x="0" y="2593795"/>
          <a:ext cx="8775700" cy="2357995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b="1" kern="1200" dirty="0" smtClean="0">
              <a:effectLst/>
              <a:ea typeface="Calibri"/>
              <a:cs typeface="Times New Roman"/>
            </a:rPr>
            <a:t>Convivencia Escolar Sana y Pacífica</a:t>
          </a:r>
          <a:endParaRPr lang="es-MX" sz="31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/>
            <a:t>El voluntariado facilita las interacciones y se asegura que todos los alumnos realicen de forma colaborativa y solidaria la tarea. En las interacciones y con la presencia de adultos, hay un mejor ejercicio de respeto, atención y escucha en el que se comparten diversas aportaciones, ideas y puntos de vista. </a:t>
          </a:r>
          <a:endParaRPr lang="es-MX" sz="2000" b="1" kern="1200" dirty="0"/>
        </a:p>
      </dsp:txBody>
      <dsp:txXfrm>
        <a:off x="1990939" y="2593795"/>
        <a:ext cx="6784760" cy="2357995"/>
      </dsp:txXfrm>
    </dsp:sp>
    <dsp:sp modelId="{1BA1048B-C164-4032-9CBD-0389712D6C07}">
      <dsp:nvSpPr>
        <dsp:cNvPr id="0" name=""/>
        <dsp:cNvSpPr/>
      </dsp:nvSpPr>
      <dsp:spPr>
        <a:xfrm>
          <a:off x="235799" y="2829594"/>
          <a:ext cx="1755140" cy="18863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B0D68-7E56-46A9-9E9C-EA4492F57B57}">
      <dsp:nvSpPr>
        <dsp:cNvPr id="0" name=""/>
        <dsp:cNvSpPr/>
      </dsp:nvSpPr>
      <dsp:spPr>
        <a:xfrm rot="5400000">
          <a:off x="-117842" y="121495"/>
          <a:ext cx="785616" cy="549931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1.- </a:t>
          </a:r>
          <a:endParaRPr lang="es-ES" sz="1800" b="1" kern="1200" dirty="0"/>
        </a:p>
      </dsp:txBody>
      <dsp:txXfrm rot="-5400000">
        <a:off x="1" y="278619"/>
        <a:ext cx="549931" cy="235685"/>
      </dsp:txXfrm>
    </dsp:sp>
    <dsp:sp modelId="{05B45C34-0175-4B33-86F5-40349D263D6B}">
      <dsp:nvSpPr>
        <dsp:cNvPr id="0" name=""/>
        <dsp:cNvSpPr/>
      </dsp:nvSpPr>
      <dsp:spPr>
        <a:xfrm rot="5400000">
          <a:off x="4553406" y="-3999821"/>
          <a:ext cx="510919" cy="8517868"/>
        </a:xfrm>
        <a:prstGeom prst="round2SameRect">
          <a:avLst/>
        </a:prstGeom>
        <a:solidFill>
          <a:schemeClr val="accent4">
            <a:alpha val="9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bg1"/>
              </a:solidFill>
            </a:rPr>
            <a:t>Todas las escuelas brindan el servicio educativo los días acordados en el calendario escolar.</a:t>
          </a:r>
          <a:endParaRPr lang="es-ES" sz="1800" kern="1200" dirty="0">
            <a:solidFill>
              <a:schemeClr val="bg1"/>
            </a:solidFill>
          </a:endParaRPr>
        </a:p>
      </dsp:txBody>
      <dsp:txXfrm rot="-5400000">
        <a:off x="549932" y="28594"/>
        <a:ext cx="8492927" cy="461037"/>
      </dsp:txXfrm>
    </dsp:sp>
    <dsp:sp modelId="{E930DF6A-FC5A-48C4-974E-7730C803E417}">
      <dsp:nvSpPr>
        <dsp:cNvPr id="0" name=""/>
        <dsp:cNvSpPr/>
      </dsp:nvSpPr>
      <dsp:spPr>
        <a:xfrm rot="5400000">
          <a:off x="-117842" y="834338"/>
          <a:ext cx="785616" cy="549931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2.-</a:t>
          </a:r>
        </a:p>
      </dsp:txBody>
      <dsp:txXfrm rot="-5400000">
        <a:off x="1" y="991462"/>
        <a:ext cx="549931" cy="235685"/>
      </dsp:txXfrm>
    </dsp:sp>
    <dsp:sp modelId="{3C0FDE55-F746-4B6B-B889-79B84737DA44}">
      <dsp:nvSpPr>
        <dsp:cNvPr id="0" name=""/>
        <dsp:cNvSpPr/>
      </dsp:nvSpPr>
      <dsp:spPr>
        <a:xfrm rot="5400000">
          <a:off x="4553540" y="-3287112"/>
          <a:ext cx="510650" cy="8517868"/>
        </a:xfrm>
        <a:prstGeom prst="round2SameRect">
          <a:avLst/>
        </a:prstGeom>
        <a:solidFill>
          <a:schemeClr val="accent4">
            <a:alpha val="9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bg1"/>
              </a:solidFill>
            </a:rPr>
            <a:t>Todos los grupos disponen de maestros</a:t>
          </a:r>
          <a:r>
            <a:rPr lang="es-ES" sz="2000" kern="1200" dirty="0" smtClean="0">
              <a:solidFill>
                <a:schemeClr val="bg1"/>
              </a:solidFill>
            </a:rPr>
            <a:t>.</a:t>
          </a:r>
          <a:endParaRPr lang="es-ES" sz="2000" kern="1200" dirty="0">
            <a:solidFill>
              <a:schemeClr val="bg1"/>
            </a:solidFill>
          </a:endParaRPr>
        </a:p>
      </dsp:txBody>
      <dsp:txXfrm rot="-5400000">
        <a:off x="549931" y="741425"/>
        <a:ext cx="8492940" cy="460794"/>
      </dsp:txXfrm>
    </dsp:sp>
    <dsp:sp modelId="{845507CF-26C6-4D58-8BA8-4CB48438E1BB}">
      <dsp:nvSpPr>
        <dsp:cNvPr id="0" name=""/>
        <dsp:cNvSpPr/>
      </dsp:nvSpPr>
      <dsp:spPr>
        <a:xfrm rot="5400000">
          <a:off x="-117842" y="1547180"/>
          <a:ext cx="785616" cy="549931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3.-</a:t>
          </a:r>
        </a:p>
      </dsp:txBody>
      <dsp:txXfrm rot="-5400000">
        <a:off x="1" y="1704304"/>
        <a:ext cx="549931" cy="235685"/>
      </dsp:txXfrm>
    </dsp:sp>
    <dsp:sp modelId="{A37F08B2-8F3C-4E5D-B6F0-87DFCF2DC669}">
      <dsp:nvSpPr>
        <dsp:cNvPr id="0" name=""/>
        <dsp:cNvSpPr/>
      </dsp:nvSpPr>
      <dsp:spPr>
        <a:xfrm rot="5400000">
          <a:off x="4553540" y="-2574270"/>
          <a:ext cx="510650" cy="8517868"/>
        </a:xfrm>
        <a:prstGeom prst="round2SameRect">
          <a:avLst/>
        </a:prstGeom>
        <a:solidFill>
          <a:schemeClr val="accent4">
            <a:alpha val="9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bg1"/>
              </a:solidFill>
            </a:rPr>
            <a:t>Todos los maestros inician puntuales sus clases.</a:t>
          </a:r>
          <a:r>
            <a:rPr lang="es-ES" sz="1400" kern="1200" dirty="0" smtClean="0">
              <a:solidFill>
                <a:schemeClr val="bg1"/>
              </a:solidFill>
            </a:rPr>
            <a:t>	</a:t>
          </a:r>
          <a:endParaRPr lang="es-ES" sz="1400" kern="1200" dirty="0">
            <a:solidFill>
              <a:schemeClr val="bg1"/>
            </a:solidFill>
          </a:endParaRPr>
        </a:p>
      </dsp:txBody>
      <dsp:txXfrm rot="-5400000">
        <a:off x="549931" y="1454267"/>
        <a:ext cx="8492940" cy="460794"/>
      </dsp:txXfrm>
    </dsp:sp>
    <dsp:sp modelId="{93157201-DB84-495D-8E98-ED0C014D7EEF}">
      <dsp:nvSpPr>
        <dsp:cNvPr id="0" name=""/>
        <dsp:cNvSpPr/>
      </dsp:nvSpPr>
      <dsp:spPr>
        <a:xfrm rot="5400000">
          <a:off x="-117842" y="2260023"/>
          <a:ext cx="785616" cy="549931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4.-</a:t>
          </a:r>
          <a:endParaRPr lang="es-ES" sz="1500" b="1" kern="1200" dirty="0"/>
        </a:p>
      </dsp:txBody>
      <dsp:txXfrm rot="-5400000">
        <a:off x="1" y="2417147"/>
        <a:ext cx="549931" cy="235685"/>
      </dsp:txXfrm>
    </dsp:sp>
    <dsp:sp modelId="{B8D3837B-4BC4-441F-84C3-4F245C9C4754}">
      <dsp:nvSpPr>
        <dsp:cNvPr id="0" name=""/>
        <dsp:cNvSpPr/>
      </dsp:nvSpPr>
      <dsp:spPr>
        <a:xfrm rot="5400000">
          <a:off x="4553540" y="-1861427"/>
          <a:ext cx="510650" cy="8517868"/>
        </a:xfrm>
        <a:prstGeom prst="round2SameRect">
          <a:avLst/>
        </a:prstGeom>
        <a:solidFill>
          <a:schemeClr val="accent4">
            <a:alpha val="9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bg1"/>
              </a:solidFill>
            </a:rPr>
            <a:t>Todos los alumnos asisten puntuales a sus clases.</a:t>
          </a:r>
          <a:endParaRPr lang="es-ES" sz="1800" kern="1200" dirty="0">
            <a:solidFill>
              <a:schemeClr val="bg1"/>
            </a:solidFill>
          </a:endParaRPr>
        </a:p>
      </dsp:txBody>
      <dsp:txXfrm rot="-5400000">
        <a:off x="549931" y="2167110"/>
        <a:ext cx="8492940" cy="460794"/>
      </dsp:txXfrm>
    </dsp:sp>
    <dsp:sp modelId="{78A5DE68-92EE-4F42-B659-D5457DE697E7}">
      <dsp:nvSpPr>
        <dsp:cNvPr id="0" name=""/>
        <dsp:cNvSpPr/>
      </dsp:nvSpPr>
      <dsp:spPr>
        <a:xfrm rot="5400000">
          <a:off x="-117842" y="2972866"/>
          <a:ext cx="785616" cy="549931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5.-</a:t>
          </a:r>
          <a:endParaRPr lang="es-ES" sz="1500" b="1" kern="1200" dirty="0"/>
        </a:p>
      </dsp:txBody>
      <dsp:txXfrm rot="-5400000">
        <a:off x="1" y="3129990"/>
        <a:ext cx="549931" cy="235685"/>
      </dsp:txXfrm>
    </dsp:sp>
    <dsp:sp modelId="{76719D39-F3FB-44F2-A1E1-0DC919BD980B}">
      <dsp:nvSpPr>
        <dsp:cNvPr id="0" name=""/>
        <dsp:cNvSpPr/>
      </dsp:nvSpPr>
      <dsp:spPr>
        <a:xfrm rot="5400000">
          <a:off x="4553540" y="-1148584"/>
          <a:ext cx="510650" cy="8517868"/>
        </a:xfrm>
        <a:prstGeom prst="round2SameRect">
          <a:avLst/>
        </a:prstGeom>
        <a:solidFill>
          <a:schemeClr val="accent4">
            <a:alpha val="9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bg1"/>
              </a:solidFill>
            </a:rPr>
            <a:t>Materiales a disposición de los alumnos.	</a:t>
          </a:r>
          <a:endParaRPr lang="es-ES" sz="1800" kern="1200" dirty="0">
            <a:solidFill>
              <a:schemeClr val="bg1"/>
            </a:solidFill>
          </a:endParaRPr>
        </a:p>
      </dsp:txBody>
      <dsp:txXfrm rot="-5400000">
        <a:off x="549931" y="2879953"/>
        <a:ext cx="8492940" cy="460794"/>
      </dsp:txXfrm>
    </dsp:sp>
    <dsp:sp modelId="{F2928EAD-66E0-41ED-A450-6A01C208AAD1}">
      <dsp:nvSpPr>
        <dsp:cNvPr id="0" name=""/>
        <dsp:cNvSpPr/>
      </dsp:nvSpPr>
      <dsp:spPr>
        <a:xfrm rot="5400000">
          <a:off x="-117842" y="3685709"/>
          <a:ext cx="785616" cy="549931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6.- </a:t>
          </a:r>
          <a:endParaRPr lang="es-ES" sz="1500" b="1" kern="1200" dirty="0"/>
        </a:p>
      </dsp:txBody>
      <dsp:txXfrm rot="-5400000">
        <a:off x="1" y="3842833"/>
        <a:ext cx="549931" cy="235685"/>
      </dsp:txXfrm>
    </dsp:sp>
    <dsp:sp modelId="{DD3D3668-1688-482F-AD40-1F17053BB4C7}">
      <dsp:nvSpPr>
        <dsp:cNvPr id="0" name=""/>
        <dsp:cNvSpPr/>
      </dsp:nvSpPr>
      <dsp:spPr>
        <a:xfrm rot="5400000">
          <a:off x="4553540" y="-435741"/>
          <a:ext cx="510650" cy="8517868"/>
        </a:xfrm>
        <a:prstGeom prst="round2SameRect">
          <a:avLst/>
        </a:prstGeom>
        <a:solidFill>
          <a:schemeClr val="accent4">
            <a:alpha val="9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bg1"/>
              </a:solidFill>
            </a:rPr>
            <a:t>Todo el tiempo escolar se ocupa fundamentalmente en actividades de aprendizaje.</a:t>
          </a:r>
          <a:endParaRPr lang="es-ES" sz="1800" kern="1200" dirty="0">
            <a:solidFill>
              <a:schemeClr val="bg1"/>
            </a:solidFill>
          </a:endParaRPr>
        </a:p>
      </dsp:txBody>
      <dsp:txXfrm rot="-5400000">
        <a:off x="549931" y="3592796"/>
        <a:ext cx="8492940" cy="460794"/>
      </dsp:txXfrm>
    </dsp:sp>
    <dsp:sp modelId="{AF579600-D8E8-484A-9628-2EBC889DA29D}">
      <dsp:nvSpPr>
        <dsp:cNvPr id="0" name=""/>
        <dsp:cNvSpPr/>
      </dsp:nvSpPr>
      <dsp:spPr>
        <a:xfrm rot="5400000">
          <a:off x="-117842" y="4398552"/>
          <a:ext cx="785616" cy="549931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7.- </a:t>
          </a:r>
          <a:endParaRPr lang="es-ES" sz="1500" b="1" kern="1200" dirty="0"/>
        </a:p>
      </dsp:txBody>
      <dsp:txXfrm rot="-5400000">
        <a:off x="1" y="4555676"/>
        <a:ext cx="549931" cy="235685"/>
      </dsp:txXfrm>
    </dsp:sp>
    <dsp:sp modelId="{AEE84352-D3D4-45E0-AB7C-52D9876AE8F1}">
      <dsp:nvSpPr>
        <dsp:cNvPr id="0" name=""/>
        <dsp:cNvSpPr/>
      </dsp:nvSpPr>
      <dsp:spPr>
        <a:xfrm rot="5400000">
          <a:off x="4553540" y="277100"/>
          <a:ext cx="510650" cy="8517868"/>
        </a:xfrm>
        <a:prstGeom prst="round2SameRect">
          <a:avLst/>
        </a:prstGeom>
        <a:solidFill>
          <a:schemeClr val="accent4">
            <a:alpha val="9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bg1"/>
              </a:solidFill>
            </a:rPr>
            <a:t>Las actividades que propone el docente logran que todos los alumnos estén involucrados.</a:t>
          </a:r>
          <a:endParaRPr lang="es-ES" sz="1800" kern="1200" dirty="0">
            <a:solidFill>
              <a:schemeClr val="bg1"/>
            </a:solidFill>
          </a:endParaRPr>
        </a:p>
      </dsp:txBody>
      <dsp:txXfrm rot="-5400000">
        <a:off x="549931" y="4305637"/>
        <a:ext cx="8492940" cy="460794"/>
      </dsp:txXfrm>
    </dsp:sp>
    <dsp:sp modelId="{BD54E1BF-5B94-4D6B-9638-61D80C1D420F}">
      <dsp:nvSpPr>
        <dsp:cNvPr id="0" name=""/>
        <dsp:cNvSpPr/>
      </dsp:nvSpPr>
      <dsp:spPr>
        <a:xfrm rot="5400000">
          <a:off x="-117842" y="5111394"/>
          <a:ext cx="785616" cy="549931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8.-</a:t>
          </a:r>
          <a:endParaRPr lang="es-ES" sz="1500" b="1" kern="1200" dirty="0"/>
        </a:p>
      </dsp:txBody>
      <dsp:txXfrm rot="-5400000">
        <a:off x="1" y="5268518"/>
        <a:ext cx="549931" cy="235685"/>
      </dsp:txXfrm>
    </dsp:sp>
    <dsp:sp modelId="{BA2B63BA-E5F1-41FB-A344-055752E52B98}">
      <dsp:nvSpPr>
        <dsp:cNvPr id="0" name=""/>
        <dsp:cNvSpPr/>
      </dsp:nvSpPr>
      <dsp:spPr>
        <a:xfrm rot="5400000">
          <a:off x="4553540" y="989943"/>
          <a:ext cx="510650" cy="8517868"/>
        </a:xfrm>
        <a:prstGeom prst="round2SameRect">
          <a:avLst/>
        </a:prstGeom>
        <a:solidFill>
          <a:schemeClr val="accent4">
            <a:alpha val="9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bg1"/>
              </a:solidFill>
            </a:rPr>
            <a:t>Todos los alumnos consolidan su dominio en la lectura, escritura y las matemáticas de acuerdo con su grado educativo.</a:t>
          </a:r>
          <a:endParaRPr lang="es-ES" sz="1800" kern="1200" dirty="0">
            <a:solidFill>
              <a:schemeClr val="bg1"/>
            </a:solidFill>
          </a:endParaRPr>
        </a:p>
      </dsp:txBody>
      <dsp:txXfrm rot="-5400000">
        <a:off x="549931" y="5018480"/>
        <a:ext cx="8492940" cy="4607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C1494-44BD-4251-9C3C-6255873211F7}">
      <dsp:nvSpPr>
        <dsp:cNvPr id="0" name=""/>
        <dsp:cNvSpPr/>
      </dsp:nvSpPr>
      <dsp:spPr>
        <a:xfrm>
          <a:off x="1879583" y="719516"/>
          <a:ext cx="6080760" cy="6080760"/>
        </a:xfrm>
        <a:prstGeom prst="pie">
          <a:avLst>
            <a:gd name="adj1" fmla="val 162000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La comunidad </a:t>
          </a:r>
          <a:r>
            <a:rPr lang="es-MX" sz="1700" b="1" kern="12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se habilita para buscar recursos</a:t>
          </a:r>
          <a:r>
            <a:rPr lang="es-MX" sz="1700" kern="12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 dentro y fuera de la escuela, a partir de lo que quieren, necesitan y deciden.</a:t>
          </a:r>
          <a:endParaRPr lang="es-MX" sz="1700" kern="1200" dirty="0"/>
        </a:p>
      </dsp:txBody>
      <dsp:txXfrm>
        <a:off x="4989457" y="1844456"/>
        <a:ext cx="2244090" cy="1809750"/>
      </dsp:txXfrm>
    </dsp:sp>
    <dsp:sp modelId="{430710A4-C8EB-4E0D-9D39-2202EA9EEA34}">
      <dsp:nvSpPr>
        <dsp:cNvPr id="0" name=""/>
        <dsp:cNvSpPr/>
      </dsp:nvSpPr>
      <dsp:spPr>
        <a:xfrm>
          <a:off x="1911489" y="707250"/>
          <a:ext cx="6080760" cy="6080760"/>
        </a:xfrm>
        <a:prstGeom prst="pie">
          <a:avLst>
            <a:gd name="adj1" fmla="val 0"/>
            <a:gd name="adj2" fmla="val 540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Se basa en el </a:t>
          </a:r>
          <a:r>
            <a:rPr lang="es-MX" sz="1700" b="1" kern="12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diseño de proyectos</a:t>
          </a:r>
          <a:r>
            <a:rPr lang="es-MX" sz="1700" kern="12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 generados a partir de la realidad de cada escuela.</a:t>
          </a:r>
          <a:endParaRPr lang="es-MX" sz="1700" kern="1200" dirty="0"/>
        </a:p>
      </dsp:txBody>
      <dsp:txXfrm>
        <a:off x="5060454" y="3856215"/>
        <a:ext cx="2244090" cy="1809750"/>
      </dsp:txXfrm>
    </dsp:sp>
    <dsp:sp modelId="{DB8027C2-B98F-4B6C-BE9C-0970B0EA7305}">
      <dsp:nvSpPr>
        <dsp:cNvPr id="0" name=""/>
        <dsp:cNvSpPr/>
      </dsp:nvSpPr>
      <dsp:spPr>
        <a:xfrm>
          <a:off x="1911489" y="707250"/>
          <a:ext cx="6080760" cy="6080760"/>
        </a:xfrm>
        <a:prstGeom prst="pie">
          <a:avLst>
            <a:gd name="adj1" fmla="val 5400000"/>
            <a:gd name="adj2" fmla="val 1080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Los miembros de la comunidad </a:t>
          </a:r>
          <a:r>
            <a:rPr lang="es-MX" sz="1700" b="1" kern="12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se reconocen con poder </a:t>
          </a:r>
          <a:r>
            <a:rPr lang="es-MX" sz="1700" kern="12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para tomar las riendas de su espacio y su proceso.</a:t>
          </a:r>
          <a:endParaRPr lang="es-MX" sz="1700" kern="1200" dirty="0"/>
        </a:p>
      </dsp:txBody>
      <dsp:txXfrm>
        <a:off x="2599194" y="3856215"/>
        <a:ext cx="2244090" cy="1809750"/>
      </dsp:txXfrm>
    </dsp:sp>
    <dsp:sp modelId="{0EC8A892-74B6-4C27-B96C-D38C5FCE565E}">
      <dsp:nvSpPr>
        <dsp:cNvPr id="0" name=""/>
        <dsp:cNvSpPr/>
      </dsp:nvSpPr>
      <dsp:spPr>
        <a:xfrm>
          <a:off x="1911489" y="707250"/>
          <a:ext cx="6080760" cy="6080760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La toma de decisiones y la acción autónoma siempre </a:t>
          </a:r>
          <a:r>
            <a:rPr lang="es-MX" sz="1700" b="1" kern="12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tienen como eje el fortalecimiento de  la comunidad y su función</a:t>
          </a:r>
          <a:r>
            <a:rPr lang="es-MX" sz="1700" kern="12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 principal: lograr mejores aprendizajes  para todos.</a:t>
          </a:r>
          <a:endParaRPr lang="es-MX" sz="1700" kern="1200" dirty="0"/>
        </a:p>
      </dsp:txBody>
      <dsp:txXfrm>
        <a:off x="2599194" y="1829295"/>
        <a:ext cx="2244090" cy="180975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596FC-E012-4B32-9A9E-F7591D51EA0D}">
      <dsp:nvSpPr>
        <dsp:cNvPr id="0" name=""/>
        <dsp:cNvSpPr/>
      </dsp:nvSpPr>
      <dsp:spPr>
        <a:xfrm>
          <a:off x="2971798" y="1"/>
          <a:ext cx="4983480" cy="7306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0" kern="1200" dirty="0" smtClean="0"/>
            <a:t>Estrategia inclusiva, en la que la diversidad es enriquecedora.  </a:t>
          </a:r>
          <a:endParaRPr lang="es-MX" sz="1800" b="0" kern="1200" dirty="0"/>
        </a:p>
      </dsp:txBody>
      <dsp:txXfrm>
        <a:off x="2971798" y="91330"/>
        <a:ext cx="4709492" cy="547976"/>
      </dsp:txXfrm>
    </dsp:sp>
    <dsp:sp modelId="{B7D26BAA-E9DE-49DC-A8CB-E2EFC89156FD}">
      <dsp:nvSpPr>
        <dsp:cNvPr id="0" name=""/>
        <dsp:cNvSpPr/>
      </dsp:nvSpPr>
      <dsp:spPr>
        <a:xfrm>
          <a:off x="274323" y="4889"/>
          <a:ext cx="2621277" cy="7306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Aula</a:t>
          </a:r>
          <a:endParaRPr lang="es-MX" sz="2000" b="1" kern="1200" dirty="0"/>
        </a:p>
      </dsp:txBody>
      <dsp:txXfrm>
        <a:off x="309990" y="40556"/>
        <a:ext cx="2549943" cy="659300"/>
      </dsp:txXfrm>
    </dsp:sp>
    <dsp:sp modelId="{EF5BDB5A-9AAD-4A84-A577-296F3EC234EA}">
      <dsp:nvSpPr>
        <dsp:cNvPr id="0" name=""/>
        <dsp:cNvSpPr/>
      </dsp:nvSpPr>
      <dsp:spPr>
        <a:xfrm>
          <a:off x="2971798" y="808586"/>
          <a:ext cx="4983480" cy="7306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0" kern="1200" dirty="0" smtClean="0"/>
            <a:t>Relación con distintos actores educativos (Dirección, docentes, alumnado y comunidad). </a:t>
          </a:r>
          <a:endParaRPr lang="es-MX" sz="1800" b="0" kern="1200" dirty="0"/>
        </a:p>
      </dsp:txBody>
      <dsp:txXfrm>
        <a:off x="2971798" y="899915"/>
        <a:ext cx="4709492" cy="547976"/>
      </dsp:txXfrm>
    </dsp:sp>
    <dsp:sp modelId="{7BBE5CD7-230D-4B8A-94DB-25D47A79F7B8}">
      <dsp:nvSpPr>
        <dsp:cNvPr id="0" name=""/>
        <dsp:cNvSpPr/>
      </dsp:nvSpPr>
      <dsp:spPr>
        <a:xfrm>
          <a:off x="274323" y="808586"/>
          <a:ext cx="2621277" cy="7306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Escuela </a:t>
          </a:r>
          <a:endParaRPr lang="es-MX" sz="2000" b="1" kern="1200" dirty="0"/>
        </a:p>
      </dsp:txBody>
      <dsp:txXfrm>
        <a:off x="309990" y="844253"/>
        <a:ext cx="2549943" cy="659300"/>
      </dsp:txXfrm>
    </dsp:sp>
    <dsp:sp modelId="{81C22DE4-2A7A-4FF9-BD68-23D304919967}">
      <dsp:nvSpPr>
        <dsp:cNvPr id="0" name=""/>
        <dsp:cNvSpPr/>
      </dsp:nvSpPr>
      <dsp:spPr>
        <a:xfrm>
          <a:off x="2971798" y="1612284"/>
          <a:ext cx="4983480" cy="7306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0" kern="1200" dirty="0" smtClean="0"/>
            <a:t>Se atienden las cuatro prioridades del Sistema Básico de Mejora. </a:t>
          </a:r>
          <a:endParaRPr lang="es-MX" sz="1800" b="0" kern="1200" dirty="0"/>
        </a:p>
      </dsp:txBody>
      <dsp:txXfrm>
        <a:off x="2971798" y="1703613"/>
        <a:ext cx="4709492" cy="547976"/>
      </dsp:txXfrm>
    </dsp:sp>
    <dsp:sp modelId="{676961C8-A7D1-4A17-A82D-419D34F3C6B4}">
      <dsp:nvSpPr>
        <dsp:cNvPr id="0" name=""/>
        <dsp:cNvSpPr/>
      </dsp:nvSpPr>
      <dsp:spPr>
        <a:xfrm>
          <a:off x="274323" y="1612284"/>
          <a:ext cx="2621277" cy="73063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Maestros</a:t>
          </a:r>
          <a:endParaRPr lang="es-MX" sz="2000" b="1" kern="1200" dirty="0"/>
        </a:p>
      </dsp:txBody>
      <dsp:txXfrm>
        <a:off x="309990" y="1647951"/>
        <a:ext cx="2549943" cy="659300"/>
      </dsp:txXfrm>
    </dsp:sp>
    <dsp:sp modelId="{9D422162-9DBE-405B-9ECE-C2B2F760410E}">
      <dsp:nvSpPr>
        <dsp:cNvPr id="0" name=""/>
        <dsp:cNvSpPr/>
      </dsp:nvSpPr>
      <dsp:spPr>
        <a:xfrm>
          <a:off x="2971798" y="2415982"/>
          <a:ext cx="4983480" cy="7306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0" kern="1200" dirty="0" smtClean="0"/>
            <a:t>Participación educativa de los familiares y voluntarios.   </a:t>
          </a:r>
          <a:endParaRPr lang="es-MX" sz="1800" b="0" kern="1200" dirty="0"/>
        </a:p>
      </dsp:txBody>
      <dsp:txXfrm>
        <a:off x="2971798" y="2507311"/>
        <a:ext cx="4709492" cy="547976"/>
      </dsp:txXfrm>
    </dsp:sp>
    <dsp:sp modelId="{66C0A1E3-B847-4FE9-8586-99AD195AD6DA}">
      <dsp:nvSpPr>
        <dsp:cNvPr id="0" name=""/>
        <dsp:cNvSpPr/>
      </dsp:nvSpPr>
      <dsp:spPr>
        <a:xfrm>
          <a:off x="274323" y="2415982"/>
          <a:ext cx="2621277" cy="73063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Padres de familia</a:t>
          </a:r>
          <a:endParaRPr lang="es-MX" sz="2000" b="1" kern="1200" dirty="0"/>
        </a:p>
      </dsp:txBody>
      <dsp:txXfrm>
        <a:off x="309990" y="2451649"/>
        <a:ext cx="2549943" cy="659300"/>
      </dsp:txXfrm>
    </dsp:sp>
    <dsp:sp modelId="{62D8A744-C178-4261-B1AD-B809E87D3773}">
      <dsp:nvSpPr>
        <dsp:cNvPr id="0" name=""/>
        <dsp:cNvSpPr/>
      </dsp:nvSpPr>
      <dsp:spPr>
        <a:xfrm>
          <a:off x="2971798" y="3219680"/>
          <a:ext cx="4983480" cy="7306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0" kern="1200" dirty="0" smtClean="0"/>
            <a:t>Registro de datos cualitativos y cuantitativos de la implementación de la AEE.  </a:t>
          </a:r>
          <a:endParaRPr lang="es-MX" sz="1800" b="0" kern="1200" dirty="0"/>
        </a:p>
      </dsp:txBody>
      <dsp:txXfrm>
        <a:off x="2971798" y="3311009"/>
        <a:ext cx="4709492" cy="547976"/>
      </dsp:txXfrm>
    </dsp:sp>
    <dsp:sp modelId="{2BC482BF-CAC4-4EC5-8AF4-1F4EEC6222C2}">
      <dsp:nvSpPr>
        <dsp:cNvPr id="0" name=""/>
        <dsp:cNvSpPr/>
      </dsp:nvSpPr>
      <dsp:spPr>
        <a:xfrm>
          <a:off x="274323" y="3219680"/>
          <a:ext cx="2621277" cy="73063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Medir avances</a:t>
          </a:r>
          <a:endParaRPr lang="es-MX" sz="2000" b="1" kern="1200" dirty="0"/>
        </a:p>
      </dsp:txBody>
      <dsp:txXfrm>
        <a:off x="309990" y="3255347"/>
        <a:ext cx="2549943" cy="659300"/>
      </dsp:txXfrm>
    </dsp:sp>
    <dsp:sp modelId="{606A57FF-EB57-4F53-B1E0-E6FEC158ECBB}">
      <dsp:nvSpPr>
        <dsp:cNvPr id="0" name=""/>
        <dsp:cNvSpPr/>
      </dsp:nvSpPr>
      <dsp:spPr>
        <a:xfrm>
          <a:off x="2971798" y="4023378"/>
          <a:ext cx="4983480" cy="7306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0" kern="1200" dirty="0" smtClean="0"/>
            <a:t>Acompañamiento del facilitador de Comunidades de Aprendizaje. </a:t>
          </a:r>
          <a:endParaRPr lang="es-MX" sz="1800" b="0" kern="1200" dirty="0"/>
        </a:p>
      </dsp:txBody>
      <dsp:txXfrm>
        <a:off x="2971798" y="4114707"/>
        <a:ext cx="4709492" cy="547976"/>
      </dsp:txXfrm>
    </dsp:sp>
    <dsp:sp modelId="{673CCD92-DC64-4AED-AD7A-B2C27081CFBD}">
      <dsp:nvSpPr>
        <dsp:cNvPr id="0" name=""/>
        <dsp:cNvSpPr/>
      </dsp:nvSpPr>
      <dsp:spPr>
        <a:xfrm>
          <a:off x="274323" y="4023378"/>
          <a:ext cx="2621277" cy="7306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Asesoría Técnica</a:t>
          </a:r>
          <a:endParaRPr lang="es-MX" sz="2000" b="1" kern="1200" dirty="0"/>
        </a:p>
      </dsp:txBody>
      <dsp:txXfrm>
        <a:off x="309990" y="4059045"/>
        <a:ext cx="2549943" cy="659300"/>
      </dsp:txXfrm>
    </dsp:sp>
    <dsp:sp modelId="{84307F89-80FF-40B6-A66A-871F2347B62C}">
      <dsp:nvSpPr>
        <dsp:cNvPr id="0" name=""/>
        <dsp:cNvSpPr/>
      </dsp:nvSpPr>
      <dsp:spPr>
        <a:xfrm>
          <a:off x="2971798" y="4827076"/>
          <a:ext cx="4983480" cy="7306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0" kern="1200" dirty="0" smtClean="0"/>
            <a:t>Materiales didácticos. </a:t>
          </a:r>
          <a:endParaRPr lang="es-MX" sz="1800" b="0" kern="1200" dirty="0"/>
        </a:p>
      </dsp:txBody>
      <dsp:txXfrm>
        <a:off x="2971798" y="4918405"/>
        <a:ext cx="4709492" cy="547976"/>
      </dsp:txXfrm>
    </dsp:sp>
    <dsp:sp modelId="{FCE799EC-3ACE-4F1C-982F-020B49726DA1}">
      <dsp:nvSpPr>
        <dsp:cNvPr id="0" name=""/>
        <dsp:cNvSpPr/>
      </dsp:nvSpPr>
      <dsp:spPr>
        <a:xfrm>
          <a:off x="274323" y="4827076"/>
          <a:ext cx="2621277" cy="7306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Materiales e insumos educativos</a:t>
          </a:r>
          <a:endParaRPr lang="es-MX" sz="2000" b="1" kern="1200" dirty="0"/>
        </a:p>
      </dsp:txBody>
      <dsp:txXfrm>
        <a:off x="309990" y="4862743"/>
        <a:ext cx="2549943" cy="65930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934C19-B087-4DF0-8D61-9BE495961E77}">
      <dsp:nvSpPr>
        <dsp:cNvPr id="0" name=""/>
        <dsp:cNvSpPr/>
      </dsp:nvSpPr>
      <dsp:spPr>
        <a:xfrm>
          <a:off x="1023740" y="3358"/>
          <a:ext cx="2840030" cy="17040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Tomará nota de los resultados de las evaluaciones. </a:t>
          </a:r>
          <a:endParaRPr lang="es-MX" sz="2000" b="1" kern="1200" dirty="0"/>
        </a:p>
      </dsp:txBody>
      <dsp:txXfrm>
        <a:off x="1023740" y="3358"/>
        <a:ext cx="2840030" cy="1704018"/>
      </dsp:txXfrm>
    </dsp:sp>
    <dsp:sp modelId="{D20FD3E6-D2CA-4674-AAF7-9E94875A0401}">
      <dsp:nvSpPr>
        <dsp:cNvPr id="0" name=""/>
        <dsp:cNvSpPr/>
      </dsp:nvSpPr>
      <dsp:spPr>
        <a:xfrm>
          <a:off x="4147774" y="3358"/>
          <a:ext cx="2840030" cy="17040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Vigilará el cumplimiento de la normalidad mínima. </a:t>
          </a:r>
          <a:endParaRPr lang="es-MX" sz="2000" b="1" kern="1200" dirty="0"/>
        </a:p>
      </dsp:txBody>
      <dsp:txXfrm>
        <a:off x="4147774" y="3358"/>
        <a:ext cx="2840030" cy="1704018"/>
      </dsp:txXfrm>
    </dsp:sp>
    <dsp:sp modelId="{45990A60-3C36-40C0-9E86-C1C48C4C3290}">
      <dsp:nvSpPr>
        <dsp:cNvPr id="0" name=""/>
        <dsp:cNvSpPr/>
      </dsp:nvSpPr>
      <dsp:spPr>
        <a:xfrm>
          <a:off x="1023740" y="1991379"/>
          <a:ext cx="2840030" cy="17040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Propiciará la colaboración de maestros y familiares. </a:t>
          </a:r>
          <a:endParaRPr lang="es-MX" sz="2000" b="1" kern="1200" dirty="0"/>
        </a:p>
      </dsp:txBody>
      <dsp:txXfrm>
        <a:off x="1023740" y="1991379"/>
        <a:ext cx="2840030" cy="1704018"/>
      </dsp:txXfrm>
    </dsp:sp>
    <dsp:sp modelId="{984DB8B8-F000-46CE-A2BC-5F10E9CF5CB0}">
      <dsp:nvSpPr>
        <dsp:cNvPr id="0" name=""/>
        <dsp:cNvSpPr/>
      </dsp:nvSpPr>
      <dsp:spPr>
        <a:xfrm>
          <a:off x="4147774" y="1991379"/>
          <a:ext cx="2840030" cy="17040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Promoverá y apoyará actividades extraescolares que completen y respalden la formación del alumnado. </a:t>
          </a:r>
          <a:endParaRPr lang="es-MX" sz="2000" b="1" kern="1200" dirty="0"/>
        </a:p>
      </dsp:txBody>
      <dsp:txXfrm>
        <a:off x="4147774" y="1991379"/>
        <a:ext cx="2840030" cy="1704018"/>
      </dsp:txXfrm>
    </dsp:sp>
    <dsp:sp modelId="{A03D8A0A-D5B9-4CA0-877F-D6B3635248BF}">
      <dsp:nvSpPr>
        <dsp:cNvPr id="0" name=""/>
        <dsp:cNvSpPr/>
      </dsp:nvSpPr>
      <dsp:spPr>
        <a:xfrm>
          <a:off x="1023740" y="3979401"/>
          <a:ext cx="2840030" cy="170401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Respaldará las labores cotidianas de la escuela. </a:t>
          </a:r>
          <a:endParaRPr lang="es-MX" sz="2000" b="1" kern="1200" dirty="0"/>
        </a:p>
      </dsp:txBody>
      <dsp:txXfrm>
        <a:off x="1023740" y="3979401"/>
        <a:ext cx="2840030" cy="1704018"/>
      </dsp:txXfrm>
    </dsp:sp>
    <dsp:sp modelId="{7469F9B1-52D8-461A-B23E-116D89F0441B}">
      <dsp:nvSpPr>
        <dsp:cNvPr id="0" name=""/>
        <dsp:cNvSpPr/>
      </dsp:nvSpPr>
      <dsp:spPr>
        <a:xfrm>
          <a:off x="4147774" y="3979401"/>
          <a:ext cx="2840030" cy="17040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Fomentará el respeto entre los miembros de la comunidad educativa. </a:t>
          </a:r>
          <a:endParaRPr lang="es-MX" sz="2000" b="1" kern="1200" dirty="0"/>
        </a:p>
      </dsp:txBody>
      <dsp:txXfrm>
        <a:off x="4147774" y="3979401"/>
        <a:ext cx="2840030" cy="17040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C1494-44BD-4251-9C3C-6255873211F7}">
      <dsp:nvSpPr>
        <dsp:cNvPr id="0" name=""/>
        <dsp:cNvSpPr/>
      </dsp:nvSpPr>
      <dsp:spPr>
        <a:xfrm>
          <a:off x="1939444" y="683216"/>
          <a:ext cx="5773985" cy="5773985"/>
        </a:xfrm>
        <a:prstGeom prst="pie">
          <a:avLst>
            <a:gd name="adj1" fmla="val 162000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Se reconoce el </a:t>
          </a:r>
          <a:r>
            <a:rPr lang="es-MX" sz="1700" b="1" kern="12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derecho de todos los miembros para opinar</a:t>
          </a:r>
          <a:r>
            <a:rPr lang="es-MX" sz="1700" kern="12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, exponer sus necesidades, proponer e intervenir en la transformación. </a:t>
          </a:r>
          <a:endParaRPr lang="es-MX" sz="1700" kern="1200" dirty="0"/>
        </a:p>
      </dsp:txBody>
      <dsp:txXfrm>
        <a:off x="4892425" y="1751403"/>
        <a:ext cx="2130875" cy="1718448"/>
      </dsp:txXfrm>
    </dsp:sp>
    <dsp:sp modelId="{430710A4-C8EB-4E0D-9D39-2202EA9EEA34}">
      <dsp:nvSpPr>
        <dsp:cNvPr id="0" name=""/>
        <dsp:cNvSpPr/>
      </dsp:nvSpPr>
      <dsp:spPr>
        <a:xfrm>
          <a:off x="1969741" y="671569"/>
          <a:ext cx="5773985" cy="5773985"/>
        </a:xfrm>
        <a:prstGeom prst="pie">
          <a:avLst>
            <a:gd name="adj1" fmla="val 0"/>
            <a:gd name="adj2" fmla="val 540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La participación es </a:t>
          </a:r>
          <a:r>
            <a:rPr lang="es-MX" sz="1700" b="1" kern="12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activa</a:t>
          </a:r>
          <a:r>
            <a:rPr lang="es-MX" sz="1700" kern="12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, organizada y con incidencia.</a:t>
          </a:r>
          <a:endParaRPr lang="es-MX" sz="1700" kern="1200" dirty="0"/>
        </a:p>
      </dsp:txBody>
      <dsp:txXfrm>
        <a:off x="4959840" y="3661668"/>
        <a:ext cx="2130875" cy="1718448"/>
      </dsp:txXfrm>
    </dsp:sp>
    <dsp:sp modelId="{DB8027C2-B98F-4B6C-BE9C-0970B0EA7305}">
      <dsp:nvSpPr>
        <dsp:cNvPr id="0" name=""/>
        <dsp:cNvSpPr/>
      </dsp:nvSpPr>
      <dsp:spPr>
        <a:xfrm>
          <a:off x="1969741" y="671569"/>
          <a:ext cx="5773985" cy="5773985"/>
        </a:xfrm>
        <a:prstGeom prst="pie">
          <a:avLst>
            <a:gd name="adj1" fmla="val 5400000"/>
            <a:gd name="adj2" fmla="val 1080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La participación </a:t>
          </a:r>
          <a:r>
            <a:rPr lang="es-MX" sz="1700" b="1" kern="12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se articula en torno a proyectos</a:t>
          </a:r>
          <a:r>
            <a:rPr lang="es-MX" sz="1700" kern="12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 de mejora. Su razón de ser son los aprendizajes.</a:t>
          </a:r>
          <a:endParaRPr lang="es-MX" sz="1700" kern="1200" dirty="0"/>
        </a:p>
      </dsp:txBody>
      <dsp:txXfrm>
        <a:off x="2622751" y="3661668"/>
        <a:ext cx="2130875" cy="1718448"/>
      </dsp:txXfrm>
    </dsp:sp>
    <dsp:sp modelId="{0EC8A892-74B6-4C27-B96C-D38C5FCE565E}">
      <dsp:nvSpPr>
        <dsp:cNvPr id="0" name=""/>
        <dsp:cNvSpPr/>
      </dsp:nvSpPr>
      <dsp:spPr>
        <a:xfrm>
          <a:off x="1969741" y="671569"/>
          <a:ext cx="5773985" cy="5773985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Se dinamizan los Consejos Escolares de Participación Social</a:t>
          </a:r>
          <a:r>
            <a:rPr lang="es-MX" sz="1700" kern="12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, las Asociaciones de padres y de alumnos mediante acciones concretas y comisiones mixtas.</a:t>
          </a:r>
          <a:endParaRPr lang="es-MX" sz="1700" kern="1200" dirty="0">
            <a:effectLst/>
            <a:ea typeface="Calibri"/>
            <a:cs typeface="Times New Roman"/>
          </a:endParaRPr>
        </a:p>
      </dsp:txBody>
      <dsp:txXfrm>
        <a:off x="2622751" y="1737007"/>
        <a:ext cx="2130875" cy="17184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C1494-44BD-4251-9C3C-6255873211F7}">
      <dsp:nvSpPr>
        <dsp:cNvPr id="0" name=""/>
        <dsp:cNvSpPr/>
      </dsp:nvSpPr>
      <dsp:spPr>
        <a:xfrm>
          <a:off x="1823503" y="703280"/>
          <a:ext cx="6263547" cy="6080760"/>
        </a:xfrm>
        <a:prstGeom prst="pie">
          <a:avLst>
            <a:gd name="adj1" fmla="val 162000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Los ‘sueños’ se sustentan en el  diagnóstico escolar y </a:t>
          </a:r>
          <a:r>
            <a:rPr lang="es-MX" sz="1600" b="1" kern="12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se desprenden de las prioridades que cada escuela ha definido en su ruta de mejora</a:t>
          </a:r>
          <a:r>
            <a:rPr lang="es-MX" sz="1600" kern="12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..</a:t>
          </a:r>
          <a:endParaRPr lang="es-MX" sz="1600" kern="1200" dirty="0"/>
        </a:p>
      </dsp:txBody>
      <dsp:txXfrm>
        <a:off x="5026860" y="1828221"/>
        <a:ext cx="2311547" cy="1809750"/>
      </dsp:txXfrm>
    </dsp:sp>
    <dsp:sp modelId="{430710A4-C8EB-4E0D-9D39-2202EA9EEA34}">
      <dsp:nvSpPr>
        <dsp:cNvPr id="0" name=""/>
        <dsp:cNvSpPr/>
      </dsp:nvSpPr>
      <dsp:spPr>
        <a:xfrm>
          <a:off x="1814151" y="707250"/>
          <a:ext cx="6287323" cy="6080760"/>
        </a:xfrm>
        <a:prstGeom prst="pie">
          <a:avLst>
            <a:gd name="adj1" fmla="val 0"/>
            <a:gd name="adj2" fmla="val 540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La ruta de mejora se asume como una tarea colectiva</a:t>
          </a:r>
          <a:r>
            <a:rPr lang="es-MX" sz="1600" kern="12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, no exclusiva de los docentes. Se vuelve el centro de la acción en la comunidad..</a:t>
          </a:r>
          <a:endParaRPr lang="es-MX" sz="1600" kern="1200" dirty="0"/>
        </a:p>
      </dsp:txBody>
      <dsp:txXfrm>
        <a:off x="5070087" y="3856215"/>
        <a:ext cx="2320321" cy="1809750"/>
      </dsp:txXfrm>
    </dsp:sp>
    <dsp:sp modelId="{DB8027C2-B98F-4B6C-BE9C-0970B0EA7305}">
      <dsp:nvSpPr>
        <dsp:cNvPr id="0" name=""/>
        <dsp:cNvSpPr/>
      </dsp:nvSpPr>
      <dsp:spPr>
        <a:xfrm>
          <a:off x="1914879" y="703297"/>
          <a:ext cx="6080760" cy="6080760"/>
        </a:xfrm>
        <a:prstGeom prst="pie">
          <a:avLst>
            <a:gd name="adj1" fmla="val 5400000"/>
            <a:gd name="adj2" fmla="val 1080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Las </a:t>
          </a:r>
          <a:r>
            <a:rPr lang="es-MX" sz="1600" kern="12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estrategias (Actuaciones Educativas de Éxito) son suficientemente flexibles para que </a:t>
          </a:r>
          <a:r>
            <a:rPr lang="es-MX" sz="1600" b="1" kern="12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cada escuela les dé el contenido específico que requiera</a:t>
          </a:r>
          <a:r>
            <a:rPr lang="es-MX" sz="1600" kern="12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, a partir de los propósitos de su ruta..</a:t>
          </a:r>
          <a:endParaRPr lang="es-MX" sz="1600" kern="1200" dirty="0"/>
        </a:p>
      </dsp:txBody>
      <dsp:txXfrm>
        <a:off x="2602584" y="3852262"/>
        <a:ext cx="2244090" cy="1809750"/>
      </dsp:txXfrm>
    </dsp:sp>
    <dsp:sp modelId="{0EC8A892-74B6-4C27-B96C-D38C5FCE565E}">
      <dsp:nvSpPr>
        <dsp:cNvPr id="0" name=""/>
        <dsp:cNvSpPr/>
      </dsp:nvSpPr>
      <dsp:spPr>
        <a:xfrm>
          <a:off x="1917433" y="707250"/>
          <a:ext cx="6080760" cy="6080760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Hay un proceso de evaluación permanente.</a:t>
          </a:r>
          <a:r>
            <a:rPr lang="es-MX" sz="1600" b="1" kern="12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 Tiene que registrase un avance según lo marcado en la ruta. </a:t>
          </a:r>
          <a:r>
            <a:rPr lang="es-MX" sz="1600" kern="12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De otro modo, las AEE no se </a:t>
          </a:r>
          <a:r>
            <a:rPr lang="es-MX" sz="1600" kern="1200" dirty="0" smtClean="0">
              <a:solidFill>
                <a:srgbClr val="000000"/>
              </a:solidFill>
              <a:effectLst/>
              <a:ea typeface="Calibri"/>
              <a:cs typeface="Times New Roman"/>
            </a:rPr>
            <a:t>considerarán eficaces.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 dirty="0"/>
        </a:p>
      </dsp:txBody>
      <dsp:txXfrm>
        <a:off x="2605138" y="1829295"/>
        <a:ext cx="2244090" cy="18097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74F58-B73E-4A43-A08C-B19EC59A2DB3}">
      <dsp:nvSpPr>
        <dsp:cNvPr id="0" name=""/>
        <dsp:cNvSpPr/>
      </dsp:nvSpPr>
      <dsp:spPr>
        <a:xfrm>
          <a:off x="2043" y="0"/>
          <a:ext cx="2141543" cy="23382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effectLst/>
              <a:ea typeface="Calibri"/>
              <a:cs typeface="Times New Roman"/>
            </a:rPr>
            <a:t>Mejora del Aprendizaje</a:t>
          </a:r>
          <a:endParaRPr lang="es-MX" sz="1800" b="1" kern="1200" dirty="0"/>
        </a:p>
      </dsp:txBody>
      <dsp:txXfrm>
        <a:off x="2043" y="935290"/>
        <a:ext cx="2141543" cy="935290"/>
      </dsp:txXfrm>
    </dsp:sp>
    <dsp:sp modelId="{041C46B7-6934-495E-B98D-7D78B45D5600}">
      <dsp:nvSpPr>
        <dsp:cNvPr id="0" name=""/>
        <dsp:cNvSpPr/>
      </dsp:nvSpPr>
      <dsp:spPr>
        <a:xfrm>
          <a:off x="683500" y="140293"/>
          <a:ext cx="778629" cy="77862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B8FD44-EE2C-44F9-866B-735FE6D8274E}">
      <dsp:nvSpPr>
        <dsp:cNvPr id="0" name=""/>
        <dsp:cNvSpPr/>
      </dsp:nvSpPr>
      <dsp:spPr>
        <a:xfrm>
          <a:off x="2239956" y="0"/>
          <a:ext cx="2141543" cy="23382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smtClean="0">
              <a:effectLst/>
              <a:ea typeface="Calibri"/>
              <a:cs typeface="Times New Roman"/>
            </a:rPr>
            <a:t>Alto al abandono y rezago</a:t>
          </a:r>
          <a:endParaRPr lang="es-MX" sz="1800" b="1" kern="1200" dirty="0"/>
        </a:p>
      </dsp:txBody>
      <dsp:txXfrm>
        <a:off x="2239956" y="935290"/>
        <a:ext cx="2141543" cy="935290"/>
      </dsp:txXfrm>
    </dsp:sp>
    <dsp:sp modelId="{E0CD8688-9A57-4EF4-8BA9-11526F73651F}">
      <dsp:nvSpPr>
        <dsp:cNvPr id="0" name=""/>
        <dsp:cNvSpPr/>
      </dsp:nvSpPr>
      <dsp:spPr>
        <a:xfrm>
          <a:off x="2887339" y="140293"/>
          <a:ext cx="778824" cy="77862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4E1D79-F86F-4313-872E-1CA539AE754B}">
      <dsp:nvSpPr>
        <dsp:cNvPr id="0" name=""/>
        <dsp:cNvSpPr/>
      </dsp:nvSpPr>
      <dsp:spPr>
        <a:xfrm>
          <a:off x="4413623" y="0"/>
          <a:ext cx="2141543" cy="23382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smtClean="0">
              <a:effectLst/>
              <a:ea typeface="Calibri"/>
              <a:cs typeface="Times New Roman"/>
            </a:rPr>
            <a:t>Normalidad Mínima</a:t>
          </a:r>
          <a:endParaRPr lang="es-MX" sz="1800" b="1" kern="1200" dirty="0"/>
        </a:p>
      </dsp:txBody>
      <dsp:txXfrm>
        <a:off x="4413623" y="935290"/>
        <a:ext cx="2141543" cy="935290"/>
      </dsp:txXfrm>
    </dsp:sp>
    <dsp:sp modelId="{EFF00D10-2BA9-47ED-A690-8A94C1B9151E}">
      <dsp:nvSpPr>
        <dsp:cNvPr id="0" name=""/>
        <dsp:cNvSpPr/>
      </dsp:nvSpPr>
      <dsp:spPr>
        <a:xfrm>
          <a:off x="5095080" y="140293"/>
          <a:ext cx="778629" cy="77862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283A34-DDF7-437F-BC77-FA25823FAD59}">
      <dsp:nvSpPr>
        <dsp:cNvPr id="0" name=""/>
        <dsp:cNvSpPr/>
      </dsp:nvSpPr>
      <dsp:spPr>
        <a:xfrm>
          <a:off x="6619413" y="0"/>
          <a:ext cx="2141543" cy="23382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smtClean="0">
              <a:effectLst/>
              <a:ea typeface="Calibri"/>
              <a:cs typeface="Times New Roman"/>
            </a:rPr>
            <a:t>Convivencia Escolar Sana y Pacífica</a:t>
          </a:r>
          <a:endParaRPr lang="es-MX" sz="1800" b="1" kern="1200" dirty="0"/>
        </a:p>
      </dsp:txBody>
      <dsp:txXfrm>
        <a:off x="6619413" y="935290"/>
        <a:ext cx="2141543" cy="935290"/>
      </dsp:txXfrm>
    </dsp:sp>
    <dsp:sp modelId="{A597CF35-8E56-4CEE-8CA1-3E2B41A04D2E}">
      <dsp:nvSpPr>
        <dsp:cNvPr id="0" name=""/>
        <dsp:cNvSpPr/>
      </dsp:nvSpPr>
      <dsp:spPr>
        <a:xfrm>
          <a:off x="7300870" y="140293"/>
          <a:ext cx="778629" cy="77862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B4B8A1-DA3B-442D-B339-9560B50346BA}">
      <dsp:nvSpPr>
        <dsp:cNvPr id="0" name=""/>
        <dsp:cNvSpPr/>
      </dsp:nvSpPr>
      <dsp:spPr>
        <a:xfrm>
          <a:off x="350519" y="1812563"/>
          <a:ext cx="8061960" cy="381395"/>
        </a:xfrm>
        <a:prstGeom prst="leftRight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B0D68-7E56-46A9-9E9C-EA4492F57B57}">
      <dsp:nvSpPr>
        <dsp:cNvPr id="0" name=""/>
        <dsp:cNvSpPr/>
      </dsp:nvSpPr>
      <dsp:spPr>
        <a:xfrm rot="5400000">
          <a:off x="-117842" y="121495"/>
          <a:ext cx="785616" cy="549931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1.- </a:t>
          </a:r>
          <a:endParaRPr lang="es-ES" sz="1800" b="1" kern="1200" dirty="0"/>
        </a:p>
      </dsp:txBody>
      <dsp:txXfrm rot="-5400000">
        <a:off x="1" y="278619"/>
        <a:ext cx="549931" cy="235685"/>
      </dsp:txXfrm>
    </dsp:sp>
    <dsp:sp modelId="{05B45C34-0175-4B33-86F5-40349D263D6B}">
      <dsp:nvSpPr>
        <dsp:cNvPr id="0" name=""/>
        <dsp:cNvSpPr/>
      </dsp:nvSpPr>
      <dsp:spPr>
        <a:xfrm rot="5400000">
          <a:off x="4553406" y="-3999821"/>
          <a:ext cx="510919" cy="8517868"/>
        </a:xfrm>
        <a:prstGeom prst="round2SameRect">
          <a:avLst/>
        </a:prstGeom>
        <a:solidFill>
          <a:schemeClr val="accent4">
            <a:alpha val="9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bg1"/>
              </a:solidFill>
            </a:rPr>
            <a:t>Todas las escuelas brindan el servicio educativo los días acordados en el calendario escolar.</a:t>
          </a:r>
          <a:endParaRPr lang="es-ES" sz="1800" kern="1200" dirty="0">
            <a:solidFill>
              <a:schemeClr val="bg1"/>
            </a:solidFill>
          </a:endParaRPr>
        </a:p>
      </dsp:txBody>
      <dsp:txXfrm rot="-5400000">
        <a:off x="549932" y="28594"/>
        <a:ext cx="8492927" cy="461037"/>
      </dsp:txXfrm>
    </dsp:sp>
    <dsp:sp modelId="{E930DF6A-FC5A-48C4-974E-7730C803E417}">
      <dsp:nvSpPr>
        <dsp:cNvPr id="0" name=""/>
        <dsp:cNvSpPr/>
      </dsp:nvSpPr>
      <dsp:spPr>
        <a:xfrm rot="5400000">
          <a:off x="-117842" y="834338"/>
          <a:ext cx="785616" cy="549931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2.-</a:t>
          </a:r>
        </a:p>
      </dsp:txBody>
      <dsp:txXfrm rot="-5400000">
        <a:off x="1" y="991462"/>
        <a:ext cx="549931" cy="235685"/>
      </dsp:txXfrm>
    </dsp:sp>
    <dsp:sp modelId="{3C0FDE55-F746-4B6B-B889-79B84737DA44}">
      <dsp:nvSpPr>
        <dsp:cNvPr id="0" name=""/>
        <dsp:cNvSpPr/>
      </dsp:nvSpPr>
      <dsp:spPr>
        <a:xfrm rot="5400000">
          <a:off x="4553540" y="-3287112"/>
          <a:ext cx="510650" cy="8517868"/>
        </a:xfrm>
        <a:prstGeom prst="round2SameRect">
          <a:avLst/>
        </a:prstGeom>
        <a:solidFill>
          <a:schemeClr val="accent4">
            <a:alpha val="9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bg1"/>
              </a:solidFill>
            </a:rPr>
            <a:t>Todos los grupos disponen de maestros</a:t>
          </a:r>
          <a:r>
            <a:rPr lang="es-ES" sz="2000" kern="1200" dirty="0" smtClean="0">
              <a:solidFill>
                <a:schemeClr val="bg1"/>
              </a:solidFill>
            </a:rPr>
            <a:t>.</a:t>
          </a:r>
          <a:endParaRPr lang="es-ES" sz="2000" kern="1200" dirty="0">
            <a:solidFill>
              <a:schemeClr val="bg1"/>
            </a:solidFill>
          </a:endParaRPr>
        </a:p>
      </dsp:txBody>
      <dsp:txXfrm rot="-5400000">
        <a:off x="549931" y="741425"/>
        <a:ext cx="8492940" cy="460794"/>
      </dsp:txXfrm>
    </dsp:sp>
    <dsp:sp modelId="{845507CF-26C6-4D58-8BA8-4CB48438E1BB}">
      <dsp:nvSpPr>
        <dsp:cNvPr id="0" name=""/>
        <dsp:cNvSpPr/>
      </dsp:nvSpPr>
      <dsp:spPr>
        <a:xfrm rot="5400000">
          <a:off x="-117842" y="1547180"/>
          <a:ext cx="785616" cy="549931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3.-</a:t>
          </a:r>
        </a:p>
      </dsp:txBody>
      <dsp:txXfrm rot="-5400000">
        <a:off x="1" y="1704304"/>
        <a:ext cx="549931" cy="235685"/>
      </dsp:txXfrm>
    </dsp:sp>
    <dsp:sp modelId="{A37F08B2-8F3C-4E5D-B6F0-87DFCF2DC669}">
      <dsp:nvSpPr>
        <dsp:cNvPr id="0" name=""/>
        <dsp:cNvSpPr/>
      </dsp:nvSpPr>
      <dsp:spPr>
        <a:xfrm rot="5400000">
          <a:off x="4553540" y="-2574270"/>
          <a:ext cx="510650" cy="8517868"/>
        </a:xfrm>
        <a:prstGeom prst="round2SameRect">
          <a:avLst/>
        </a:prstGeom>
        <a:solidFill>
          <a:schemeClr val="accent4">
            <a:alpha val="9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bg1"/>
              </a:solidFill>
            </a:rPr>
            <a:t>Todos los maestros inician puntuales sus clases.</a:t>
          </a:r>
          <a:r>
            <a:rPr lang="es-ES" sz="1400" kern="1200" dirty="0" smtClean="0">
              <a:solidFill>
                <a:schemeClr val="bg1"/>
              </a:solidFill>
            </a:rPr>
            <a:t>	</a:t>
          </a:r>
          <a:endParaRPr lang="es-ES" sz="1400" kern="1200" dirty="0">
            <a:solidFill>
              <a:schemeClr val="bg1"/>
            </a:solidFill>
          </a:endParaRPr>
        </a:p>
      </dsp:txBody>
      <dsp:txXfrm rot="-5400000">
        <a:off x="549931" y="1454267"/>
        <a:ext cx="8492940" cy="460794"/>
      </dsp:txXfrm>
    </dsp:sp>
    <dsp:sp modelId="{93157201-DB84-495D-8E98-ED0C014D7EEF}">
      <dsp:nvSpPr>
        <dsp:cNvPr id="0" name=""/>
        <dsp:cNvSpPr/>
      </dsp:nvSpPr>
      <dsp:spPr>
        <a:xfrm rot="5400000">
          <a:off x="-117842" y="2260023"/>
          <a:ext cx="785616" cy="549931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4.-</a:t>
          </a:r>
          <a:endParaRPr lang="es-ES" sz="1500" b="1" kern="1200" dirty="0"/>
        </a:p>
      </dsp:txBody>
      <dsp:txXfrm rot="-5400000">
        <a:off x="1" y="2417147"/>
        <a:ext cx="549931" cy="235685"/>
      </dsp:txXfrm>
    </dsp:sp>
    <dsp:sp modelId="{B8D3837B-4BC4-441F-84C3-4F245C9C4754}">
      <dsp:nvSpPr>
        <dsp:cNvPr id="0" name=""/>
        <dsp:cNvSpPr/>
      </dsp:nvSpPr>
      <dsp:spPr>
        <a:xfrm rot="5400000">
          <a:off x="4553540" y="-1861427"/>
          <a:ext cx="510650" cy="8517868"/>
        </a:xfrm>
        <a:prstGeom prst="round2SameRect">
          <a:avLst/>
        </a:prstGeom>
        <a:solidFill>
          <a:schemeClr val="accent4">
            <a:alpha val="9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bg1"/>
              </a:solidFill>
            </a:rPr>
            <a:t>Todos los alumnos asisten puntuales a sus clases.</a:t>
          </a:r>
          <a:endParaRPr lang="es-ES" sz="1800" kern="1200" dirty="0">
            <a:solidFill>
              <a:schemeClr val="bg1"/>
            </a:solidFill>
          </a:endParaRPr>
        </a:p>
      </dsp:txBody>
      <dsp:txXfrm rot="-5400000">
        <a:off x="549931" y="2167110"/>
        <a:ext cx="8492940" cy="460794"/>
      </dsp:txXfrm>
    </dsp:sp>
    <dsp:sp modelId="{78A5DE68-92EE-4F42-B659-D5457DE697E7}">
      <dsp:nvSpPr>
        <dsp:cNvPr id="0" name=""/>
        <dsp:cNvSpPr/>
      </dsp:nvSpPr>
      <dsp:spPr>
        <a:xfrm rot="5400000">
          <a:off x="-117842" y="2972866"/>
          <a:ext cx="785616" cy="549931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5.-</a:t>
          </a:r>
          <a:endParaRPr lang="es-ES" sz="1500" b="1" kern="1200" dirty="0"/>
        </a:p>
      </dsp:txBody>
      <dsp:txXfrm rot="-5400000">
        <a:off x="1" y="3129990"/>
        <a:ext cx="549931" cy="235685"/>
      </dsp:txXfrm>
    </dsp:sp>
    <dsp:sp modelId="{76719D39-F3FB-44F2-A1E1-0DC919BD980B}">
      <dsp:nvSpPr>
        <dsp:cNvPr id="0" name=""/>
        <dsp:cNvSpPr/>
      </dsp:nvSpPr>
      <dsp:spPr>
        <a:xfrm rot="5400000">
          <a:off x="4553540" y="-1148584"/>
          <a:ext cx="510650" cy="8517868"/>
        </a:xfrm>
        <a:prstGeom prst="round2SameRect">
          <a:avLst/>
        </a:prstGeom>
        <a:solidFill>
          <a:schemeClr val="accent4">
            <a:alpha val="9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bg1"/>
              </a:solidFill>
            </a:rPr>
            <a:t>Materiales a disposición de los alumnos.	</a:t>
          </a:r>
          <a:endParaRPr lang="es-ES" sz="1800" kern="1200" dirty="0">
            <a:solidFill>
              <a:schemeClr val="bg1"/>
            </a:solidFill>
          </a:endParaRPr>
        </a:p>
      </dsp:txBody>
      <dsp:txXfrm rot="-5400000">
        <a:off x="549931" y="2879953"/>
        <a:ext cx="8492940" cy="460794"/>
      </dsp:txXfrm>
    </dsp:sp>
    <dsp:sp modelId="{F2928EAD-66E0-41ED-A450-6A01C208AAD1}">
      <dsp:nvSpPr>
        <dsp:cNvPr id="0" name=""/>
        <dsp:cNvSpPr/>
      </dsp:nvSpPr>
      <dsp:spPr>
        <a:xfrm rot="5400000">
          <a:off x="-117842" y="3685709"/>
          <a:ext cx="785616" cy="549931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6.- </a:t>
          </a:r>
          <a:endParaRPr lang="es-ES" sz="1500" b="1" kern="1200" dirty="0"/>
        </a:p>
      </dsp:txBody>
      <dsp:txXfrm rot="-5400000">
        <a:off x="1" y="3842833"/>
        <a:ext cx="549931" cy="235685"/>
      </dsp:txXfrm>
    </dsp:sp>
    <dsp:sp modelId="{DD3D3668-1688-482F-AD40-1F17053BB4C7}">
      <dsp:nvSpPr>
        <dsp:cNvPr id="0" name=""/>
        <dsp:cNvSpPr/>
      </dsp:nvSpPr>
      <dsp:spPr>
        <a:xfrm rot="5400000">
          <a:off x="4553540" y="-435741"/>
          <a:ext cx="510650" cy="8517868"/>
        </a:xfrm>
        <a:prstGeom prst="round2SameRect">
          <a:avLst/>
        </a:prstGeom>
        <a:solidFill>
          <a:schemeClr val="accent4">
            <a:alpha val="9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bg1"/>
              </a:solidFill>
            </a:rPr>
            <a:t>Todo el tiempo escolar se ocupa fundamentalmente en actividades de aprendizaje.</a:t>
          </a:r>
          <a:endParaRPr lang="es-ES" sz="1800" kern="1200" dirty="0">
            <a:solidFill>
              <a:schemeClr val="bg1"/>
            </a:solidFill>
          </a:endParaRPr>
        </a:p>
      </dsp:txBody>
      <dsp:txXfrm rot="-5400000">
        <a:off x="549931" y="3592796"/>
        <a:ext cx="8492940" cy="460794"/>
      </dsp:txXfrm>
    </dsp:sp>
    <dsp:sp modelId="{AF579600-D8E8-484A-9628-2EBC889DA29D}">
      <dsp:nvSpPr>
        <dsp:cNvPr id="0" name=""/>
        <dsp:cNvSpPr/>
      </dsp:nvSpPr>
      <dsp:spPr>
        <a:xfrm rot="5400000">
          <a:off x="-117842" y="4398552"/>
          <a:ext cx="785616" cy="549931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7.- </a:t>
          </a:r>
          <a:endParaRPr lang="es-ES" sz="1500" b="1" kern="1200" dirty="0"/>
        </a:p>
      </dsp:txBody>
      <dsp:txXfrm rot="-5400000">
        <a:off x="1" y="4555676"/>
        <a:ext cx="549931" cy="235685"/>
      </dsp:txXfrm>
    </dsp:sp>
    <dsp:sp modelId="{AEE84352-D3D4-45E0-AB7C-52D9876AE8F1}">
      <dsp:nvSpPr>
        <dsp:cNvPr id="0" name=""/>
        <dsp:cNvSpPr/>
      </dsp:nvSpPr>
      <dsp:spPr>
        <a:xfrm rot="5400000">
          <a:off x="4553540" y="277100"/>
          <a:ext cx="510650" cy="8517868"/>
        </a:xfrm>
        <a:prstGeom prst="round2SameRect">
          <a:avLst/>
        </a:prstGeom>
        <a:solidFill>
          <a:schemeClr val="accent4">
            <a:alpha val="9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bg1"/>
              </a:solidFill>
            </a:rPr>
            <a:t>Las actividades que propone el docente logran que todos los alumnos estén involucrados.</a:t>
          </a:r>
          <a:endParaRPr lang="es-ES" sz="1800" kern="1200" dirty="0">
            <a:solidFill>
              <a:schemeClr val="bg1"/>
            </a:solidFill>
          </a:endParaRPr>
        </a:p>
      </dsp:txBody>
      <dsp:txXfrm rot="-5400000">
        <a:off x="549931" y="4305637"/>
        <a:ext cx="8492940" cy="460794"/>
      </dsp:txXfrm>
    </dsp:sp>
    <dsp:sp modelId="{BD54E1BF-5B94-4D6B-9638-61D80C1D420F}">
      <dsp:nvSpPr>
        <dsp:cNvPr id="0" name=""/>
        <dsp:cNvSpPr/>
      </dsp:nvSpPr>
      <dsp:spPr>
        <a:xfrm rot="5400000">
          <a:off x="-117842" y="5111394"/>
          <a:ext cx="785616" cy="549931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8.-</a:t>
          </a:r>
          <a:endParaRPr lang="es-ES" sz="1500" b="1" kern="1200" dirty="0"/>
        </a:p>
      </dsp:txBody>
      <dsp:txXfrm rot="-5400000">
        <a:off x="1" y="5268518"/>
        <a:ext cx="549931" cy="235685"/>
      </dsp:txXfrm>
    </dsp:sp>
    <dsp:sp modelId="{BA2B63BA-E5F1-41FB-A344-055752E52B98}">
      <dsp:nvSpPr>
        <dsp:cNvPr id="0" name=""/>
        <dsp:cNvSpPr/>
      </dsp:nvSpPr>
      <dsp:spPr>
        <a:xfrm rot="5400000">
          <a:off x="4553540" y="989943"/>
          <a:ext cx="510650" cy="8517868"/>
        </a:xfrm>
        <a:prstGeom prst="round2SameRect">
          <a:avLst/>
        </a:prstGeom>
        <a:solidFill>
          <a:schemeClr val="accent4">
            <a:alpha val="9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bg1"/>
              </a:solidFill>
            </a:rPr>
            <a:t>Todos los alumnos consolidan su dominio en la lectura, escritura y las matemáticas de acuerdo con su grado educativo.</a:t>
          </a:r>
          <a:endParaRPr lang="es-ES" sz="1800" kern="1200" dirty="0">
            <a:solidFill>
              <a:schemeClr val="bg1"/>
            </a:solidFill>
          </a:endParaRPr>
        </a:p>
      </dsp:txBody>
      <dsp:txXfrm rot="-5400000">
        <a:off x="549931" y="5018480"/>
        <a:ext cx="8492940" cy="4607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6B2E6C-AD18-4C0F-B23D-CE342E648F8A}">
      <dsp:nvSpPr>
        <dsp:cNvPr id="0" name=""/>
        <dsp:cNvSpPr/>
      </dsp:nvSpPr>
      <dsp:spPr>
        <a:xfrm>
          <a:off x="2125332" y="-95316"/>
          <a:ext cx="5469274" cy="5469274"/>
        </a:xfrm>
        <a:prstGeom prst="circularArrow">
          <a:avLst>
            <a:gd name="adj1" fmla="val 5544"/>
            <a:gd name="adj2" fmla="val 330680"/>
            <a:gd name="adj3" fmla="val 13749206"/>
            <a:gd name="adj4" fmla="val 17402247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AF6AA-D411-4B5D-A328-7E3450BBD579}">
      <dsp:nvSpPr>
        <dsp:cNvPr id="0" name=""/>
        <dsp:cNvSpPr/>
      </dsp:nvSpPr>
      <dsp:spPr>
        <a:xfrm>
          <a:off x="3556289" y="1141"/>
          <a:ext cx="2590514" cy="12952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b="1" kern="1200" dirty="0" smtClean="0"/>
            <a:t>Planeación </a:t>
          </a:r>
          <a:endParaRPr lang="es-MX" sz="2600" b="1" kern="1200" dirty="0"/>
        </a:p>
      </dsp:txBody>
      <dsp:txXfrm>
        <a:off x="3619518" y="64370"/>
        <a:ext cx="2464056" cy="1168799"/>
      </dsp:txXfrm>
    </dsp:sp>
    <dsp:sp modelId="{7FD7B11E-3368-4006-BD17-77AC1C4767D9}">
      <dsp:nvSpPr>
        <dsp:cNvPr id="0" name=""/>
        <dsp:cNvSpPr/>
      </dsp:nvSpPr>
      <dsp:spPr>
        <a:xfrm>
          <a:off x="5634596" y="1935458"/>
          <a:ext cx="2590514" cy="1295257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b="1" kern="1200" dirty="0" smtClean="0"/>
            <a:t>Implementación </a:t>
          </a:r>
          <a:endParaRPr lang="es-MX" sz="2600" b="1" kern="1200" dirty="0"/>
        </a:p>
      </dsp:txBody>
      <dsp:txXfrm>
        <a:off x="5697825" y="1998687"/>
        <a:ext cx="2464056" cy="1168799"/>
      </dsp:txXfrm>
    </dsp:sp>
    <dsp:sp modelId="{7A795938-82B4-428F-966D-95C1D6503BFF}">
      <dsp:nvSpPr>
        <dsp:cNvPr id="0" name=""/>
        <dsp:cNvSpPr/>
      </dsp:nvSpPr>
      <dsp:spPr>
        <a:xfrm>
          <a:off x="5613685" y="4221448"/>
          <a:ext cx="2590514" cy="129525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b="1" kern="1200" dirty="0" smtClean="0"/>
            <a:t>Seguimiento </a:t>
          </a:r>
          <a:endParaRPr lang="es-MX" sz="2600" b="1" kern="1200" dirty="0"/>
        </a:p>
      </dsp:txBody>
      <dsp:txXfrm>
        <a:off x="5676914" y="4284677"/>
        <a:ext cx="2464056" cy="1168799"/>
      </dsp:txXfrm>
    </dsp:sp>
    <dsp:sp modelId="{FE4FF199-2270-4330-A218-D6F3275866E1}">
      <dsp:nvSpPr>
        <dsp:cNvPr id="0" name=""/>
        <dsp:cNvSpPr/>
      </dsp:nvSpPr>
      <dsp:spPr>
        <a:xfrm>
          <a:off x="1574805" y="4221448"/>
          <a:ext cx="2590514" cy="1295257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b="1" kern="1200" dirty="0" smtClean="0"/>
            <a:t>Evaluación </a:t>
          </a:r>
          <a:endParaRPr lang="es-MX" sz="2600" b="1" kern="1200" dirty="0"/>
        </a:p>
      </dsp:txBody>
      <dsp:txXfrm>
        <a:off x="1638034" y="4284677"/>
        <a:ext cx="2464056" cy="1168799"/>
      </dsp:txXfrm>
    </dsp:sp>
    <dsp:sp modelId="{CCAF26DE-A0BC-4EF2-A450-471739943F95}">
      <dsp:nvSpPr>
        <dsp:cNvPr id="0" name=""/>
        <dsp:cNvSpPr/>
      </dsp:nvSpPr>
      <dsp:spPr>
        <a:xfrm>
          <a:off x="1198288" y="1935458"/>
          <a:ext cx="2590514" cy="129525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b="1" kern="1200" dirty="0" smtClean="0"/>
            <a:t>Rendición de Cuentas</a:t>
          </a:r>
          <a:endParaRPr lang="es-MX" sz="2600" b="1" kern="1200" dirty="0"/>
        </a:p>
      </dsp:txBody>
      <dsp:txXfrm>
        <a:off x="1261517" y="1998687"/>
        <a:ext cx="2464056" cy="11687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C944A-CD8A-4D6F-B06E-62167CF094D3}">
      <dsp:nvSpPr>
        <dsp:cNvPr id="0" name=""/>
        <dsp:cNvSpPr/>
      </dsp:nvSpPr>
      <dsp:spPr>
        <a:xfrm>
          <a:off x="2" y="0"/>
          <a:ext cx="10159994" cy="7239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E2226-5D1F-4874-B111-98567F8CF117}">
      <dsp:nvSpPr>
        <dsp:cNvPr id="0" name=""/>
        <dsp:cNvSpPr/>
      </dsp:nvSpPr>
      <dsp:spPr>
        <a:xfrm>
          <a:off x="4464" y="2171700"/>
          <a:ext cx="1952128" cy="289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Planeación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realizar una autoevaluación o diagnóstico de necesidades educativas de forma autocrítica y objetiva. Trazar objetivos alcanzables y metas verificables concretando acciones y compromisos.</a:t>
          </a:r>
          <a:endParaRPr lang="es-MX" sz="1400" kern="1200" dirty="0"/>
        </a:p>
      </dsp:txBody>
      <dsp:txXfrm>
        <a:off x="99759" y="2266995"/>
        <a:ext cx="1761538" cy="2705010"/>
      </dsp:txXfrm>
    </dsp:sp>
    <dsp:sp modelId="{3895BC4A-0E69-4CBF-8294-F7BBB40DF78C}">
      <dsp:nvSpPr>
        <dsp:cNvPr id="0" name=""/>
        <dsp:cNvSpPr/>
      </dsp:nvSpPr>
      <dsp:spPr>
        <a:xfrm>
          <a:off x="2054200" y="2171700"/>
          <a:ext cx="1952128" cy="289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Implementación </a:t>
          </a:r>
          <a:r>
            <a:rPr lang="es-MX" sz="1500" kern="1200" dirty="0" smtClean="0"/>
            <a:t>poner en práctica las estrategias, acciones y compromisos establecidos en la Ruta de mejora escolar para lograr los objetivos.</a:t>
          </a:r>
          <a:endParaRPr lang="es-MX" sz="1500" kern="1200" dirty="0"/>
        </a:p>
      </dsp:txBody>
      <dsp:txXfrm>
        <a:off x="2149495" y="2266995"/>
        <a:ext cx="1761538" cy="2705010"/>
      </dsp:txXfrm>
    </dsp:sp>
    <dsp:sp modelId="{A15591AC-228D-4E36-A7B0-41E7A47A4100}">
      <dsp:nvSpPr>
        <dsp:cNvPr id="0" name=""/>
        <dsp:cNvSpPr/>
      </dsp:nvSpPr>
      <dsp:spPr>
        <a:xfrm>
          <a:off x="4103935" y="2171700"/>
          <a:ext cx="1952128" cy="289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Seguimiento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acciones para verificar el cumplimiento de actividades y acuerdo para lograr los objetivos. </a:t>
          </a:r>
          <a:endParaRPr lang="es-MX" sz="1500" kern="1200" dirty="0"/>
        </a:p>
      </dsp:txBody>
      <dsp:txXfrm>
        <a:off x="4199230" y="2266995"/>
        <a:ext cx="1761538" cy="2705010"/>
      </dsp:txXfrm>
    </dsp:sp>
    <dsp:sp modelId="{D3F0BE26-1798-462A-A0C3-703F36DE2BF2}">
      <dsp:nvSpPr>
        <dsp:cNvPr id="0" name=""/>
        <dsp:cNvSpPr/>
      </dsp:nvSpPr>
      <dsp:spPr>
        <a:xfrm>
          <a:off x="6153670" y="2171700"/>
          <a:ext cx="1952128" cy="289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Evaluación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proceso sistemático de registro y recopilación de datos de forma cualitativa y cuantitativa, para obtener información que ayude a tomar decisiones en colectivo.</a:t>
          </a:r>
          <a:endParaRPr lang="es-MX" sz="1500" kern="1200" dirty="0"/>
        </a:p>
      </dsp:txBody>
      <dsp:txXfrm>
        <a:off x="6248965" y="2266995"/>
        <a:ext cx="1761538" cy="2705010"/>
      </dsp:txXfrm>
    </dsp:sp>
    <dsp:sp modelId="{847B236E-7BC2-4DF9-BC7D-220CD70D16D5}">
      <dsp:nvSpPr>
        <dsp:cNvPr id="0" name=""/>
        <dsp:cNvSpPr/>
      </dsp:nvSpPr>
      <dsp:spPr>
        <a:xfrm>
          <a:off x="8207871" y="2133593"/>
          <a:ext cx="1952128" cy="2895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Rendición de cuentas </a:t>
          </a:r>
          <a:r>
            <a:rPr lang="es-MX" sz="2000" kern="1200" dirty="0" smtClean="0"/>
            <a:t>proceso en el que los directivos y docentes dan a conocer los resultados educativos </a:t>
          </a:r>
          <a:endParaRPr lang="es-MX" sz="2000" kern="1200" dirty="0"/>
        </a:p>
      </dsp:txBody>
      <dsp:txXfrm>
        <a:off x="8303166" y="2228888"/>
        <a:ext cx="1761538" cy="27050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6B2E6C-AD18-4C0F-B23D-CE342E648F8A}">
      <dsp:nvSpPr>
        <dsp:cNvPr id="0" name=""/>
        <dsp:cNvSpPr/>
      </dsp:nvSpPr>
      <dsp:spPr>
        <a:xfrm>
          <a:off x="2116909" y="-35045"/>
          <a:ext cx="5469274" cy="5469274"/>
        </a:xfrm>
        <a:prstGeom prst="circularArrow">
          <a:avLst>
            <a:gd name="adj1" fmla="val 5544"/>
            <a:gd name="adj2" fmla="val 330680"/>
            <a:gd name="adj3" fmla="val 13749206"/>
            <a:gd name="adj4" fmla="val 17402247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AF6AA-D411-4B5D-A328-7E3450BBD579}">
      <dsp:nvSpPr>
        <dsp:cNvPr id="0" name=""/>
        <dsp:cNvSpPr/>
      </dsp:nvSpPr>
      <dsp:spPr>
        <a:xfrm>
          <a:off x="3556289" y="1141"/>
          <a:ext cx="2590514" cy="1295257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b="1" kern="1200" dirty="0" smtClean="0"/>
            <a:t>Planeación </a:t>
          </a:r>
          <a:endParaRPr lang="es-MX" sz="2600" b="1" kern="1200" dirty="0"/>
        </a:p>
      </dsp:txBody>
      <dsp:txXfrm>
        <a:off x="3619518" y="64370"/>
        <a:ext cx="2464056" cy="1168799"/>
      </dsp:txXfrm>
    </dsp:sp>
    <dsp:sp modelId="{7FD7B11E-3368-4006-BD17-77AC1C4767D9}">
      <dsp:nvSpPr>
        <dsp:cNvPr id="0" name=""/>
        <dsp:cNvSpPr/>
      </dsp:nvSpPr>
      <dsp:spPr>
        <a:xfrm>
          <a:off x="5634596" y="1935458"/>
          <a:ext cx="2590514" cy="1295257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b="1" kern="1200" dirty="0" smtClean="0"/>
            <a:t>Implementación </a:t>
          </a:r>
          <a:endParaRPr lang="es-MX" sz="2600" b="1" kern="1200" dirty="0"/>
        </a:p>
      </dsp:txBody>
      <dsp:txXfrm>
        <a:off x="5697825" y="1998687"/>
        <a:ext cx="2464056" cy="1168799"/>
      </dsp:txXfrm>
    </dsp:sp>
    <dsp:sp modelId="{7A795938-82B4-428F-966D-95C1D6503BFF}">
      <dsp:nvSpPr>
        <dsp:cNvPr id="0" name=""/>
        <dsp:cNvSpPr/>
      </dsp:nvSpPr>
      <dsp:spPr>
        <a:xfrm>
          <a:off x="5689890" y="4220303"/>
          <a:ext cx="2590514" cy="1295257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600" b="1" kern="1200" dirty="0"/>
        </a:p>
      </dsp:txBody>
      <dsp:txXfrm>
        <a:off x="5753119" y="4283532"/>
        <a:ext cx="2464056" cy="1168799"/>
      </dsp:txXfrm>
    </dsp:sp>
    <dsp:sp modelId="{FE4FF199-2270-4330-A218-D6F3275866E1}">
      <dsp:nvSpPr>
        <dsp:cNvPr id="0" name=""/>
        <dsp:cNvSpPr/>
      </dsp:nvSpPr>
      <dsp:spPr>
        <a:xfrm>
          <a:off x="1727208" y="4220305"/>
          <a:ext cx="2590514" cy="1295257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600" b="1" kern="1200" dirty="0"/>
        </a:p>
      </dsp:txBody>
      <dsp:txXfrm>
        <a:off x="1790437" y="4283534"/>
        <a:ext cx="2464056" cy="1168799"/>
      </dsp:txXfrm>
    </dsp:sp>
    <dsp:sp modelId="{CCAF26DE-A0BC-4EF2-A450-471739943F95}">
      <dsp:nvSpPr>
        <dsp:cNvPr id="0" name=""/>
        <dsp:cNvSpPr/>
      </dsp:nvSpPr>
      <dsp:spPr>
        <a:xfrm>
          <a:off x="1198288" y="1935458"/>
          <a:ext cx="2590514" cy="1295257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600" b="1" kern="1200" dirty="0"/>
        </a:p>
      </dsp:txBody>
      <dsp:txXfrm>
        <a:off x="1261517" y="1998687"/>
        <a:ext cx="2464056" cy="1168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02138" cy="382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754688" y="0"/>
            <a:ext cx="4403725" cy="382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44880-BC16-4EF8-8501-E06F0C78AEE0}" type="datetimeFigureOut">
              <a:rPr lang="es-MX" smtClean="0"/>
              <a:t>22/08/2017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365500" y="95250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016000" y="3667125"/>
            <a:ext cx="8128000" cy="3000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7237413"/>
            <a:ext cx="4402138" cy="382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754688" y="7237413"/>
            <a:ext cx="4403725" cy="382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B12A1-C53F-4178-93FA-8CEB7108E0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7090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61009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89036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8" name="Shape 458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09500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8636000" cy="1600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000" y="4267200"/>
            <a:ext cx="7112000" cy="1905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8/22/2017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672883" y="3683000"/>
            <a:ext cx="1510588" cy="750169"/>
          </a:xfrm>
          <a:custGeom>
            <a:avLst/>
            <a:gdLst/>
            <a:ahLst/>
            <a:cxnLst/>
            <a:rect l="l" t="t" r="r" b="b"/>
            <a:pathLst>
              <a:path w="1510588" h="750169">
                <a:moveTo>
                  <a:pt x="402832" y="1573"/>
                </a:moveTo>
                <a:lnTo>
                  <a:pt x="5184" y="2244"/>
                </a:lnTo>
                <a:lnTo>
                  <a:pt x="3359" y="48221"/>
                </a:lnTo>
                <a:lnTo>
                  <a:pt x="2921" y="82206"/>
                </a:lnTo>
                <a:lnTo>
                  <a:pt x="3192" y="98198"/>
                </a:lnTo>
                <a:lnTo>
                  <a:pt x="3931" y="112093"/>
                </a:lnTo>
                <a:lnTo>
                  <a:pt x="5245" y="122821"/>
                </a:lnTo>
                <a:lnTo>
                  <a:pt x="5991" y="126913"/>
                </a:lnTo>
                <a:lnTo>
                  <a:pt x="6656" y="131045"/>
                </a:lnTo>
                <a:lnTo>
                  <a:pt x="8661" y="200079"/>
                </a:lnTo>
                <a:lnTo>
                  <a:pt x="8523" y="221235"/>
                </a:lnTo>
                <a:lnTo>
                  <a:pt x="7888" y="276655"/>
                </a:lnTo>
                <a:lnTo>
                  <a:pt x="6750" y="352644"/>
                </a:lnTo>
                <a:lnTo>
                  <a:pt x="5982" y="399511"/>
                </a:lnTo>
                <a:lnTo>
                  <a:pt x="4030" y="513309"/>
                </a:lnTo>
                <a:lnTo>
                  <a:pt x="0" y="741121"/>
                </a:lnTo>
                <a:lnTo>
                  <a:pt x="864182" y="750169"/>
                </a:lnTo>
                <a:lnTo>
                  <a:pt x="1499107" y="747890"/>
                </a:lnTo>
                <a:lnTo>
                  <a:pt x="1506587" y="365883"/>
                </a:lnTo>
                <a:lnTo>
                  <a:pt x="1508845" y="244566"/>
                </a:lnTo>
                <a:lnTo>
                  <a:pt x="1509946" y="181516"/>
                </a:lnTo>
                <a:lnTo>
                  <a:pt x="1510576" y="131045"/>
                </a:lnTo>
                <a:lnTo>
                  <a:pt x="1510588" y="122746"/>
                </a:lnTo>
                <a:lnTo>
                  <a:pt x="1510429" y="115659"/>
                </a:lnTo>
                <a:lnTo>
                  <a:pt x="1506242" y="65184"/>
                </a:lnTo>
                <a:lnTo>
                  <a:pt x="1499530" y="3832"/>
                </a:lnTo>
                <a:lnTo>
                  <a:pt x="841793" y="3832"/>
                </a:lnTo>
                <a:lnTo>
                  <a:pt x="402832" y="1573"/>
                </a:lnTo>
                <a:close/>
              </a:path>
              <a:path w="1510588" h="750169">
                <a:moveTo>
                  <a:pt x="1499107" y="0"/>
                </a:moveTo>
                <a:lnTo>
                  <a:pt x="841793" y="3832"/>
                </a:lnTo>
                <a:lnTo>
                  <a:pt x="1499530" y="3832"/>
                </a:lnTo>
                <a:lnTo>
                  <a:pt x="1499107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89001" y="1491024"/>
            <a:ext cx="5283153" cy="608639"/>
          </a:xfrm>
          <a:custGeom>
            <a:avLst/>
            <a:gdLst/>
            <a:ahLst/>
            <a:cxnLst/>
            <a:rect l="l" t="t" r="r" b="b"/>
            <a:pathLst>
              <a:path w="5283153" h="608639">
                <a:moveTo>
                  <a:pt x="1236928" y="1060"/>
                </a:moveTo>
                <a:lnTo>
                  <a:pt x="18272" y="1193"/>
                </a:lnTo>
                <a:lnTo>
                  <a:pt x="11227" y="44035"/>
                </a:lnTo>
                <a:lnTo>
                  <a:pt x="10231" y="60131"/>
                </a:lnTo>
                <a:lnTo>
                  <a:pt x="10698" y="75668"/>
                </a:lnTo>
                <a:lnTo>
                  <a:pt x="13208" y="89291"/>
                </a:lnTo>
                <a:lnTo>
                  <a:pt x="18338" y="99644"/>
                </a:lnTo>
                <a:lnTo>
                  <a:pt x="20949" y="102964"/>
                </a:lnTo>
                <a:lnTo>
                  <a:pt x="23271" y="106318"/>
                </a:lnTo>
                <a:lnTo>
                  <a:pt x="30369" y="148209"/>
                </a:lnTo>
                <a:lnTo>
                  <a:pt x="30284" y="162331"/>
                </a:lnTo>
                <a:lnTo>
                  <a:pt x="27581" y="224462"/>
                </a:lnTo>
                <a:lnTo>
                  <a:pt x="23602" y="286116"/>
                </a:lnTo>
                <a:lnTo>
                  <a:pt x="20917" y="324141"/>
                </a:lnTo>
                <a:lnTo>
                  <a:pt x="17751" y="367468"/>
                </a:lnTo>
                <a:lnTo>
                  <a:pt x="14091" y="416471"/>
                </a:lnTo>
                <a:lnTo>
                  <a:pt x="9921" y="471528"/>
                </a:lnTo>
                <a:lnTo>
                  <a:pt x="0" y="601306"/>
                </a:lnTo>
                <a:lnTo>
                  <a:pt x="3022304" y="608639"/>
                </a:lnTo>
                <a:lnTo>
                  <a:pt x="5242826" y="606793"/>
                </a:lnTo>
                <a:lnTo>
                  <a:pt x="5257037" y="440458"/>
                </a:lnTo>
                <a:lnTo>
                  <a:pt x="5263012" y="369466"/>
                </a:lnTo>
                <a:lnTo>
                  <a:pt x="5268987" y="297546"/>
                </a:lnTo>
                <a:lnTo>
                  <a:pt x="5274478" y="230114"/>
                </a:lnTo>
                <a:lnTo>
                  <a:pt x="5278999" y="172589"/>
                </a:lnTo>
                <a:lnTo>
                  <a:pt x="5282067" y="130387"/>
                </a:lnTo>
                <a:lnTo>
                  <a:pt x="5283153" y="110081"/>
                </a:lnTo>
                <a:lnTo>
                  <a:pt x="5283068" y="101430"/>
                </a:lnTo>
                <a:lnTo>
                  <a:pt x="5270470" y="58864"/>
                </a:lnTo>
                <a:lnTo>
                  <a:pt x="5254396" y="24294"/>
                </a:lnTo>
                <a:lnTo>
                  <a:pt x="5244308" y="3110"/>
                </a:lnTo>
                <a:lnTo>
                  <a:pt x="2943993" y="3110"/>
                </a:lnTo>
                <a:lnTo>
                  <a:pt x="1236928" y="1060"/>
                </a:lnTo>
                <a:close/>
              </a:path>
              <a:path w="5283153" h="608639">
                <a:moveTo>
                  <a:pt x="5242826" y="0"/>
                </a:moveTo>
                <a:lnTo>
                  <a:pt x="2943993" y="3110"/>
                </a:lnTo>
                <a:lnTo>
                  <a:pt x="5244308" y="3110"/>
                </a:lnTo>
                <a:lnTo>
                  <a:pt x="5242826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672883" y="4730283"/>
            <a:ext cx="1510588" cy="750169"/>
          </a:xfrm>
          <a:custGeom>
            <a:avLst/>
            <a:gdLst/>
            <a:ahLst/>
            <a:cxnLst/>
            <a:rect l="l" t="t" r="r" b="b"/>
            <a:pathLst>
              <a:path w="1510588" h="750169">
                <a:moveTo>
                  <a:pt x="402832" y="1573"/>
                </a:moveTo>
                <a:lnTo>
                  <a:pt x="5184" y="2244"/>
                </a:lnTo>
                <a:lnTo>
                  <a:pt x="3359" y="48221"/>
                </a:lnTo>
                <a:lnTo>
                  <a:pt x="2921" y="82206"/>
                </a:lnTo>
                <a:lnTo>
                  <a:pt x="3192" y="98198"/>
                </a:lnTo>
                <a:lnTo>
                  <a:pt x="3931" y="112093"/>
                </a:lnTo>
                <a:lnTo>
                  <a:pt x="5245" y="122821"/>
                </a:lnTo>
                <a:lnTo>
                  <a:pt x="5991" y="126913"/>
                </a:lnTo>
                <a:lnTo>
                  <a:pt x="6656" y="131045"/>
                </a:lnTo>
                <a:lnTo>
                  <a:pt x="8661" y="200079"/>
                </a:lnTo>
                <a:lnTo>
                  <a:pt x="8523" y="221235"/>
                </a:lnTo>
                <a:lnTo>
                  <a:pt x="7888" y="276655"/>
                </a:lnTo>
                <a:lnTo>
                  <a:pt x="6750" y="352644"/>
                </a:lnTo>
                <a:lnTo>
                  <a:pt x="5982" y="399511"/>
                </a:lnTo>
                <a:lnTo>
                  <a:pt x="4030" y="513309"/>
                </a:lnTo>
                <a:lnTo>
                  <a:pt x="0" y="741121"/>
                </a:lnTo>
                <a:lnTo>
                  <a:pt x="864182" y="750169"/>
                </a:lnTo>
                <a:lnTo>
                  <a:pt x="1499107" y="747890"/>
                </a:lnTo>
                <a:lnTo>
                  <a:pt x="1506587" y="365877"/>
                </a:lnTo>
                <a:lnTo>
                  <a:pt x="1508845" y="244561"/>
                </a:lnTo>
                <a:lnTo>
                  <a:pt x="1509946" y="181511"/>
                </a:lnTo>
                <a:lnTo>
                  <a:pt x="1510576" y="131045"/>
                </a:lnTo>
                <a:lnTo>
                  <a:pt x="1510588" y="122746"/>
                </a:lnTo>
                <a:lnTo>
                  <a:pt x="1510429" y="115659"/>
                </a:lnTo>
                <a:lnTo>
                  <a:pt x="1506242" y="65184"/>
                </a:lnTo>
                <a:lnTo>
                  <a:pt x="1499530" y="3832"/>
                </a:lnTo>
                <a:lnTo>
                  <a:pt x="841793" y="3832"/>
                </a:lnTo>
                <a:lnTo>
                  <a:pt x="402832" y="1573"/>
                </a:lnTo>
                <a:close/>
              </a:path>
              <a:path w="1510588" h="750169">
                <a:moveTo>
                  <a:pt x="1499107" y="0"/>
                </a:moveTo>
                <a:lnTo>
                  <a:pt x="841793" y="3832"/>
                </a:lnTo>
                <a:lnTo>
                  <a:pt x="1499530" y="3832"/>
                </a:lnTo>
                <a:lnTo>
                  <a:pt x="1499107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672883" y="5778275"/>
            <a:ext cx="1510588" cy="750169"/>
          </a:xfrm>
          <a:custGeom>
            <a:avLst/>
            <a:gdLst/>
            <a:ahLst/>
            <a:cxnLst/>
            <a:rect l="l" t="t" r="r" b="b"/>
            <a:pathLst>
              <a:path w="1510588" h="750169">
                <a:moveTo>
                  <a:pt x="402832" y="1573"/>
                </a:moveTo>
                <a:lnTo>
                  <a:pt x="5184" y="2244"/>
                </a:lnTo>
                <a:lnTo>
                  <a:pt x="3359" y="48221"/>
                </a:lnTo>
                <a:lnTo>
                  <a:pt x="2921" y="82206"/>
                </a:lnTo>
                <a:lnTo>
                  <a:pt x="3192" y="98198"/>
                </a:lnTo>
                <a:lnTo>
                  <a:pt x="3931" y="112093"/>
                </a:lnTo>
                <a:lnTo>
                  <a:pt x="5245" y="122821"/>
                </a:lnTo>
                <a:lnTo>
                  <a:pt x="5991" y="126913"/>
                </a:lnTo>
                <a:lnTo>
                  <a:pt x="6656" y="131045"/>
                </a:lnTo>
                <a:lnTo>
                  <a:pt x="8661" y="200079"/>
                </a:lnTo>
                <a:lnTo>
                  <a:pt x="8523" y="221235"/>
                </a:lnTo>
                <a:lnTo>
                  <a:pt x="7888" y="276655"/>
                </a:lnTo>
                <a:lnTo>
                  <a:pt x="6750" y="352644"/>
                </a:lnTo>
                <a:lnTo>
                  <a:pt x="5982" y="399511"/>
                </a:lnTo>
                <a:lnTo>
                  <a:pt x="4030" y="513309"/>
                </a:lnTo>
                <a:lnTo>
                  <a:pt x="0" y="741121"/>
                </a:lnTo>
                <a:lnTo>
                  <a:pt x="864182" y="750169"/>
                </a:lnTo>
                <a:lnTo>
                  <a:pt x="1499107" y="747890"/>
                </a:lnTo>
                <a:lnTo>
                  <a:pt x="1506587" y="365877"/>
                </a:lnTo>
                <a:lnTo>
                  <a:pt x="1508845" y="244561"/>
                </a:lnTo>
                <a:lnTo>
                  <a:pt x="1509946" y="181511"/>
                </a:lnTo>
                <a:lnTo>
                  <a:pt x="1510576" y="131045"/>
                </a:lnTo>
                <a:lnTo>
                  <a:pt x="1510588" y="122746"/>
                </a:lnTo>
                <a:lnTo>
                  <a:pt x="1510429" y="115659"/>
                </a:lnTo>
                <a:lnTo>
                  <a:pt x="1506242" y="65184"/>
                </a:lnTo>
                <a:lnTo>
                  <a:pt x="1499530" y="3832"/>
                </a:lnTo>
                <a:lnTo>
                  <a:pt x="841793" y="3832"/>
                </a:lnTo>
                <a:lnTo>
                  <a:pt x="402832" y="1573"/>
                </a:lnTo>
                <a:close/>
              </a:path>
              <a:path w="1510588" h="750169">
                <a:moveTo>
                  <a:pt x="1499107" y="0"/>
                </a:moveTo>
                <a:lnTo>
                  <a:pt x="841793" y="3832"/>
                </a:lnTo>
                <a:lnTo>
                  <a:pt x="1499530" y="3832"/>
                </a:lnTo>
                <a:lnTo>
                  <a:pt x="1499107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8/22/2017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80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324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8/22/2017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8/22/2017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008685"/>
            <a:ext cx="10159999" cy="1611314"/>
          </a:xfrm>
          <a:custGeom>
            <a:avLst/>
            <a:gdLst/>
            <a:ahLst/>
            <a:cxnLst/>
            <a:rect l="l" t="t" r="r" b="b"/>
            <a:pathLst>
              <a:path w="10159999" h="1611314">
                <a:moveTo>
                  <a:pt x="3496105" y="0"/>
                </a:moveTo>
                <a:lnTo>
                  <a:pt x="3103046" y="13306"/>
                </a:lnTo>
                <a:lnTo>
                  <a:pt x="2713055" y="40077"/>
                </a:lnTo>
                <a:lnTo>
                  <a:pt x="2327666" y="78883"/>
                </a:lnTo>
                <a:lnTo>
                  <a:pt x="1948415" y="128294"/>
                </a:lnTo>
                <a:lnTo>
                  <a:pt x="1576834" y="186878"/>
                </a:lnTo>
                <a:lnTo>
                  <a:pt x="1214459" y="253205"/>
                </a:lnTo>
                <a:lnTo>
                  <a:pt x="862823" y="325846"/>
                </a:lnTo>
                <a:lnTo>
                  <a:pt x="523460" y="403369"/>
                </a:lnTo>
                <a:lnTo>
                  <a:pt x="197906" y="484344"/>
                </a:lnTo>
                <a:lnTo>
                  <a:pt x="0" y="537294"/>
                </a:lnTo>
                <a:lnTo>
                  <a:pt x="0" y="1611314"/>
                </a:lnTo>
                <a:lnTo>
                  <a:pt x="10159999" y="1611314"/>
                </a:lnTo>
                <a:lnTo>
                  <a:pt x="10159999" y="441408"/>
                </a:lnTo>
                <a:lnTo>
                  <a:pt x="9397114" y="441408"/>
                </a:lnTo>
                <a:lnTo>
                  <a:pt x="9175343" y="436988"/>
                </a:lnTo>
                <a:lnTo>
                  <a:pt x="8949314" y="427166"/>
                </a:lnTo>
                <a:lnTo>
                  <a:pt x="8718444" y="412529"/>
                </a:lnTo>
                <a:lnTo>
                  <a:pt x="8482151" y="393663"/>
                </a:lnTo>
                <a:lnTo>
                  <a:pt x="7990966" y="345584"/>
                </a:lnTo>
                <a:lnTo>
                  <a:pt x="6326645" y="160783"/>
                </a:lnTo>
                <a:lnTo>
                  <a:pt x="5692743" y="101287"/>
                </a:lnTo>
                <a:lnTo>
                  <a:pt x="5358332" y="74571"/>
                </a:lnTo>
                <a:lnTo>
                  <a:pt x="5011506" y="50657"/>
                </a:lnTo>
                <a:lnTo>
                  <a:pt x="4651680" y="30131"/>
                </a:lnTo>
                <a:lnTo>
                  <a:pt x="4278272" y="13580"/>
                </a:lnTo>
                <a:lnTo>
                  <a:pt x="3890699" y="1589"/>
                </a:lnTo>
                <a:lnTo>
                  <a:pt x="3496105" y="0"/>
                </a:lnTo>
              </a:path>
              <a:path w="10159999" h="1611314">
                <a:moveTo>
                  <a:pt x="10159999" y="421343"/>
                </a:moveTo>
                <a:lnTo>
                  <a:pt x="10036020" y="426806"/>
                </a:lnTo>
                <a:lnTo>
                  <a:pt x="9615211" y="439840"/>
                </a:lnTo>
                <a:lnTo>
                  <a:pt x="9397114" y="441408"/>
                </a:lnTo>
                <a:lnTo>
                  <a:pt x="10159999" y="441408"/>
                </a:lnTo>
                <a:lnTo>
                  <a:pt x="10159999" y="42134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8/22/2017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CFBF-9B23-4CFB-9751-8529962F3EE8}" type="datetimeFigureOut">
              <a:rPr lang="es-MX" smtClean="0"/>
              <a:t>22/08/2017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0587-15FF-495C-95BC-BC05A2027F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483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762000" y="2367139"/>
            <a:ext cx="8636000" cy="163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ubTitle" idx="1"/>
          </p:nvPr>
        </p:nvSpPr>
        <p:spPr>
          <a:xfrm>
            <a:off x="1524001" y="4318000"/>
            <a:ext cx="7111999" cy="19473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711"/>
              </a:spcBef>
              <a:buClr>
                <a:srgbClr val="888888"/>
              </a:buClr>
              <a:buFont typeface="Arial"/>
              <a:buNone/>
              <a:defRPr/>
            </a:lvl1pPr>
            <a:lvl2pPr marL="507995" marR="0" indent="0" algn="ctr" rtl="0">
              <a:spcBef>
                <a:spcPts val="622"/>
              </a:spcBef>
              <a:buClr>
                <a:srgbClr val="888888"/>
              </a:buClr>
              <a:buFont typeface="Arial"/>
              <a:buNone/>
              <a:defRPr/>
            </a:lvl2pPr>
            <a:lvl3pPr marL="1015990" marR="0" indent="0" algn="ctr" rtl="0">
              <a:spcBef>
                <a:spcPts val="533"/>
              </a:spcBef>
              <a:buClr>
                <a:srgbClr val="888888"/>
              </a:buClr>
              <a:buFont typeface="Arial"/>
              <a:buNone/>
              <a:defRPr/>
            </a:lvl3pPr>
            <a:lvl4pPr marL="1523985" marR="0" indent="0" algn="ctr" rtl="0">
              <a:spcBef>
                <a:spcPts val="444"/>
              </a:spcBef>
              <a:buClr>
                <a:srgbClr val="888888"/>
              </a:buClr>
              <a:buFont typeface="Arial"/>
              <a:buNone/>
              <a:defRPr/>
            </a:lvl4pPr>
            <a:lvl5pPr marL="2031980" marR="0" indent="0" algn="ctr" rtl="0">
              <a:spcBef>
                <a:spcPts val="444"/>
              </a:spcBef>
              <a:buClr>
                <a:srgbClr val="888888"/>
              </a:buClr>
              <a:buFont typeface="Arial"/>
              <a:buNone/>
              <a:defRPr/>
            </a:lvl5pPr>
            <a:lvl6pPr marL="2539975" marR="0" indent="0" algn="ctr" rtl="0">
              <a:spcBef>
                <a:spcPts val="444"/>
              </a:spcBef>
              <a:buClr>
                <a:srgbClr val="888888"/>
              </a:buClr>
              <a:buFont typeface="Arial"/>
              <a:buNone/>
              <a:defRPr/>
            </a:lvl6pPr>
            <a:lvl7pPr marL="3047970" marR="0" indent="0" algn="ctr" rtl="0">
              <a:spcBef>
                <a:spcPts val="444"/>
              </a:spcBef>
              <a:buClr>
                <a:srgbClr val="888888"/>
              </a:buClr>
              <a:buFont typeface="Arial"/>
              <a:buNone/>
              <a:defRPr/>
            </a:lvl7pPr>
            <a:lvl8pPr marL="3555964" marR="0" indent="0" algn="ctr" rtl="0">
              <a:spcBef>
                <a:spcPts val="444"/>
              </a:spcBef>
              <a:buClr>
                <a:srgbClr val="888888"/>
              </a:buClr>
              <a:buFont typeface="Arial"/>
              <a:buNone/>
              <a:defRPr/>
            </a:lvl8pPr>
            <a:lvl9pPr marL="4063959" marR="0" indent="0" algn="ctr" rtl="0">
              <a:spcBef>
                <a:spcPts val="444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508000" y="7062612"/>
            <a:ext cx="2370666" cy="4056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507995" marR="0" indent="0" algn="l" rtl="0">
              <a:spcBef>
                <a:spcPts val="0"/>
              </a:spcBef>
              <a:defRPr/>
            </a:lvl2pPr>
            <a:lvl3pPr marL="1015990" marR="0" indent="0" algn="l" rtl="0">
              <a:spcBef>
                <a:spcPts val="0"/>
              </a:spcBef>
              <a:defRPr/>
            </a:lvl3pPr>
            <a:lvl4pPr marL="1523985" marR="0" indent="0" algn="l" rtl="0">
              <a:spcBef>
                <a:spcPts val="0"/>
              </a:spcBef>
              <a:defRPr/>
            </a:lvl4pPr>
            <a:lvl5pPr marL="2031980" marR="0" indent="0" algn="l" rtl="0">
              <a:spcBef>
                <a:spcPts val="0"/>
              </a:spcBef>
              <a:defRPr/>
            </a:lvl5pPr>
            <a:lvl6pPr marL="2539975" marR="0" indent="0" algn="l" rtl="0">
              <a:spcBef>
                <a:spcPts val="0"/>
              </a:spcBef>
              <a:defRPr/>
            </a:lvl6pPr>
            <a:lvl7pPr marL="3047970" marR="0" indent="0" algn="l" rtl="0">
              <a:spcBef>
                <a:spcPts val="0"/>
              </a:spcBef>
              <a:defRPr/>
            </a:lvl7pPr>
            <a:lvl8pPr marL="3555964" marR="0" indent="0" algn="l" rtl="0">
              <a:spcBef>
                <a:spcPts val="0"/>
              </a:spcBef>
              <a:defRPr/>
            </a:lvl8pPr>
            <a:lvl9pPr marL="406395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3471334" y="7062612"/>
            <a:ext cx="3217333" cy="4056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507995" marR="0" indent="0" algn="l" rtl="0">
              <a:spcBef>
                <a:spcPts val="0"/>
              </a:spcBef>
              <a:defRPr/>
            </a:lvl2pPr>
            <a:lvl3pPr marL="1015990" marR="0" indent="0" algn="l" rtl="0">
              <a:spcBef>
                <a:spcPts val="0"/>
              </a:spcBef>
              <a:defRPr/>
            </a:lvl3pPr>
            <a:lvl4pPr marL="1523985" marR="0" indent="0" algn="l" rtl="0">
              <a:spcBef>
                <a:spcPts val="0"/>
              </a:spcBef>
              <a:defRPr/>
            </a:lvl4pPr>
            <a:lvl5pPr marL="2031980" marR="0" indent="0" algn="l" rtl="0">
              <a:spcBef>
                <a:spcPts val="0"/>
              </a:spcBef>
              <a:defRPr/>
            </a:lvl5pPr>
            <a:lvl6pPr marL="2539975" marR="0" indent="0" algn="l" rtl="0">
              <a:spcBef>
                <a:spcPts val="0"/>
              </a:spcBef>
              <a:defRPr/>
            </a:lvl6pPr>
            <a:lvl7pPr marL="3047970" marR="0" indent="0" algn="l" rtl="0">
              <a:spcBef>
                <a:spcPts val="0"/>
              </a:spcBef>
              <a:defRPr/>
            </a:lvl7pPr>
            <a:lvl8pPr marL="3555964" marR="0" indent="0" algn="l" rtl="0">
              <a:spcBef>
                <a:spcPts val="0"/>
              </a:spcBef>
              <a:defRPr/>
            </a:lvl8pPr>
            <a:lvl9pPr marL="406395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7281334" y="7062612"/>
            <a:ext cx="2370666" cy="4056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ES" sz="1333" smtClea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ES" sz="1333">
              <a:solidFill>
                <a:srgbClr val="888888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0144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6300" y="394418"/>
            <a:ext cx="8407400" cy="57867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8000" y="1752600"/>
            <a:ext cx="91440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4400" y="7086600"/>
            <a:ext cx="32512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0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8/22/2017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52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comunidaddeaprendizaje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acebook.com/crefal.edu.96/videos/vb.100018712459377/121162071850874/?type=2&amp;theater" TargetMode="External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613105" y="506749"/>
            <a:ext cx="1355938" cy="254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87460" y="554102"/>
            <a:ext cx="106480" cy="195402"/>
          </a:xfrm>
          <a:custGeom>
            <a:avLst/>
            <a:gdLst/>
            <a:ahLst/>
            <a:cxnLst/>
            <a:rect l="l" t="t" r="r" b="b"/>
            <a:pathLst>
              <a:path w="106480" h="195402">
                <a:moveTo>
                  <a:pt x="38891" y="51879"/>
                </a:moveTo>
                <a:lnTo>
                  <a:pt x="9076" y="84861"/>
                </a:lnTo>
                <a:lnTo>
                  <a:pt x="1413" y="130035"/>
                </a:lnTo>
                <a:lnTo>
                  <a:pt x="0" y="161861"/>
                </a:lnTo>
                <a:lnTo>
                  <a:pt x="1311" y="166725"/>
                </a:lnTo>
                <a:lnTo>
                  <a:pt x="7064" y="176542"/>
                </a:lnTo>
                <a:lnTo>
                  <a:pt x="10531" y="180771"/>
                </a:lnTo>
                <a:lnTo>
                  <a:pt x="14621" y="184277"/>
                </a:lnTo>
                <a:lnTo>
                  <a:pt x="18685" y="187807"/>
                </a:lnTo>
                <a:lnTo>
                  <a:pt x="22914" y="190538"/>
                </a:lnTo>
                <a:lnTo>
                  <a:pt x="31613" y="194437"/>
                </a:lnTo>
                <a:lnTo>
                  <a:pt x="35182" y="195402"/>
                </a:lnTo>
                <a:lnTo>
                  <a:pt x="102733" y="195402"/>
                </a:lnTo>
                <a:lnTo>
                  <a:pt x="103978" y="194437"/>
                </a:lnTo>
                <a:lnTo>
                  <a:pt x="105642" y="190538"/>
                </a:lnTo>
                <a:lnTo>
                  <a:pt x="106061" y="188734"/>
                </a:lnTo>
                <a:lnTo>
                  <a:pt x="106061" y="187058"/>
                </a:lnTo>
                <a:lnTo>
                  <a:pt x="106384" y="180771"/>
                </a:lnTo>
                <a:lnTo>
                  <a:pt x="106480" y="172186"/>
                </a:lnTo>
                <a:lnTo>
                  <a:pt x="106351" y="168719"/>
                </a:lnTo>
                <a:lnTo>
                  <a:pt x="45012" y="168719"/>
                </a:lnTo>
                <a:lnTo>
                  <a:pt x="43336" y="167805"/>
                </a:lnTo>
                <a:lnTo>
                  <a:pt x="27956" y="144907"/>
                </a:lnTo>
                <a:lnTo>
                  <a:pt x="27956" y="140639"/>
                </a:lnTo>
                <a:lnTo>
                  <a:pt x="37684" y="98856"/>
                </a:lnTo>
                <a:lnTo>
                  <a:pt x="46307" y="82550"/>
                </a:lnTo>
                <a:lnTo>
                  <a:pt x="103096" y="82550"/>
                </a:lnTo>
                <a:lnTo>
                  <a:pt x="103712" y="65874"/>
                </a:lnTo>
                <a:lnTo>
                  <a:pt x="72990" y="65874"/>
                </a:lnTo>
                <a:lnTo>
                  <a:pt x="67059" y="61798"/>
                </a:lnTo>
                <a:lnTo>
                  <a:pt x="60519" y="58369"/>
                </a:lnTo>
                <a:lnTo>
                  <a:pt x="46257" y="52806"/>
                </a:lnTo>
                <a:lnTo>
                  <a:pt x="38891" y="51879"/>
                </a:lnTo>
                <a:close/>
              </a:path>
              <a:path w="106480" h="195402">
                <a:moveTo>
                  <a:pt x="103096" y="82550"/>
                </a:moveTo>
                <a:lnTo>
                  <a:pt x="48339" y="82550"/>
                </a:lnTo>
                <a:lnTo>
                  <a:pt x="50562" y="83019"/>
                </a:lnTo>
                <a:lnTo>
                  <a:pt x="55375" y="84861"/>
                </a:lnTo>
                <a:lnTo>
                  <a:pt x="72990" y="95885"/>
                </a:lnTo>
                <a:lnTo>
                  <a:pt x="72869" y="107810"/>
                </a:lnTo>
                <a:lnTo>
                  <a:pt x="72749" y="116001"/>
                </a:lnTo>
                <a:lnTo>
                  <a:pt x="72241" y="123037"/>
                </a:lnTo>
                <a:lnTo>
                  <a:pt x="71314" y="130644"/>
                </a:lnTo>
                <a:lnTo>
                  <a:pt x="71209" y="147726"/>
                </a:lnTo>
                <a:lnTo>
                  <a:pt x="45012" y="168719"/>
                </a:lnTo>
                <a:lnTo>
                  <a:pt x="106351" y="168719"/>
                </a:lnTo>
                <a:lnTo>
                  <a:pt x="105921" y="157187"/>
                </a:lnTo>
                <a:lnTo>
                  <a:pt x="105515" y="149631"/>
                </a:lnTo>
                <a:lnTo>
                  <a:pt x="104397" y="134442"/>
                </a:lnTo>
                <a:lnTo>
                  <a:pt x="103663" y="123037"/>
                </a:lnTo>
                <a:lnTo>
                  <a:pt x="102962" y="111417"/>
                </a:lnTo>
                <a:lnTo>
                  <a:pt x="102855" y="107810"/>
                </a:lnTo>
                <a:lnTo>
                  <a:pt x="102965" y="86029"/>
                </a:lnTo>
                <a:lnTo>
                  <a:pt x="103096" y="82550"/>
                </a:lnTo>
                <a:close/>
              </a:path>
              <a:path w="106480" h="195402">
                <a:moveTo>
                  <a:pt x="106061" y="0"/>
                </a:moveTo>
                <a:lnTo>
                  <a:pt x="74654" y="0"/>
                </a:lnTo>
                <a:lnTo>
                  <a:pt x="74285" y="3530"/>
                </a:lnTo>
                <a:lnTo>
                  <a:pt x="74006" y="6858"/>
                </a:lnTo>
                <a:lnTo>
                  <a:pt x="73828" y="10007"/>
                </a:lnTo>
                <a:lnTo>
                  <a:pt x="73447" y="12598"/>
                </a:lnTo>
                <a:lnTo>
                  <a:pt x="73219" y="15328"/>
                </a:lnTo>
                <a:lnTo>
                  <a:pt x="73130" y="18211"/>
                </a:lnTo>
                <a:lnTo>
                  <a:pt x="72990" y="24739"/>
                </a:lnTo>
                <a:lnTo>
                  <a:pt x="73358" y="26403"/>
                </a:lnTo>
                <a:lnTo>
                  <a:pt x="73587" y="28816"/>
                </a:lnTo>
                <a:lnTo>
                  <a:pt x="73776" y="38672"/>
                </a:lnTo>
                <a:lnTo>
                  <a:pt x="73587" y="46189"/>
                </a:lnTo>
                <a:lnTo>
                  <a:pt x="73079" y="58280"/>
                </a:lnTo>
                <a:lnTo>
                  <a:pt x="72990" y="65874"/>
                </a:lnTo>
                <a:lnTo>
                  <a:pt x="103712" y="65874"/>
                </a:lnTo>
                <a:lnTo>
                  <a:pt x="104650" y="38595"/>
                </a:lnTo>
                <a:lnTo>
                  <a:pt x="1060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9131" y="606276"/>
            <a:ext cx="91963" cy="147256"/>
          </a:xfrm>
          <a:custGeom>
            <a:avLst/>
            <a:gdLst/>
            <a:ahLst/>
            <a:cxnLst/>
            <a:rect l="l" t="t" r="r" b="b"/>
            <a:pathLst>
              <a:path w="91963" h="147256">
                <a:moveTo>
                  <a:pt x="37759" y="0"/>
                </a:moveTo>
                <a:lnTo>
                  <a:pt x="14416" y="13144"/>
                </a:lnTo>
                <a:lnTo>
                  <a:pt x="10708" y="17602"/>
                </a:lnTo>
                <a:lnTo>
                  <a:pt x="126" y="54559"/>
                </a:lnTo>
                <a:lnTo>
                  <a:pt x="0" y="74485"/>
                </a:lnTo>
                <a:lnTo>
                  <a:pt x="104" y="78282"/>
                </a:lnTo>
                <a:lnTo>
                  <a:pt x="6263" y="118770"/>
                </a:lnTo>
                <a:lnTo>
                  <a:pt x="40769" y="147256"/>
                </a:lnTo>
                <a:lnTo>
                  <a:pt x="48236" y="146837"/>
                </a:lnTo>
                <a:lnTo>
                  <a:pt x="80710" y="122618"/>
                </a:lnTo>
                <a:lnTo>
                  <a:pt x="81906" y="119189"/>
                </a:lnTo>
                <a:lnTo>
                  <a:pt x="45735" y="119189"/>
                </a:lnTo>
                <a:lnTo>
                  <a:pt x="43144" y="118630"/>
                </a:lnTo>
                <a:lnTo>
                  <a:pt x="41556" y="117754"/>
                </a:lnTo>
                <a:lnTo>
                  <a:pt x="39715" y="116268"/>
                </a:lnTo>
                <a:lnTo>
                  <a:pt x="37302" y="115163"/>
                </a:lnTo>
                <a:lnTo>
                  <a:pt x="29885" y="86626"/>
                </a:lnTo>
                <a:lnTo>
                  <a:pt x="29326" y="83654"/>
                </a:lnTo>
                <a:lnTo>
                  <a:pt x="28590" y="81241"/>
                </a:lnTo>
                <a:lnTo>
                  <a:pt x="34152" y="81241"/>
                </a:lnTo>
                <a:lnTo>
                  <a:pt x="40769" y="80962"/>
                </a:lnTo>
                <a:lnTo>
                  <a:pt x="56149" y="79857"/>
                </a:lnTo>
                <a:lnTo>
                  <a:pt x="63235" y="79578"/>
                </a:lnTo>
                <a:lnTo>
                  <a:pt x="80850" y="79578"/>
                </a:lnTo>
                <a:lnTo>
                  <a:pt x="81968" y="79209"/>
                </a:lnTo>
                <a:lnTo>
                  <a:pt x="83161" y="78981"/>
                </a:lnTo>
                <a:lnTo>
                  <a:pt x="85752" y="78790"/>
                </a:lnTo>
                <a:lnTo>
                  <a:pt x="86959" y="78651"/>
                </a:lnTo>
                <a:lnTo>
                  <a:pt x="89372" y="78282"/>
                </a:lnTo>
                <a:lnTo>
                  <a:pt x="91963" y="78181"/>
                </a:lnTo>
                <a:lnTo>
                  <a:pt x="91910" y="73190"/>
                </a:lnTo>
                <a:lnTo>
                  <a:pt x="91785" y="70129"/>
                </a:lnTo>
                <a:lnTo>
                  <a:pt x="91035" y="60121"/>
                </a:lnTo>
                <a:lnTo>
                  <a:pt x="90388" y="54889"/>
                </a:lnTo>
                <a:lnTo>
                  <a:pt x="90332" y="54559"/>
                </a:lnTo>
                <a:lnTo>
                  <a:pt x="28590" y="54559"/>
                </a:lnTo>
                <a:lnTo>
                  <a:pt x="28691" y="50863"/>
                </a:lnTo>
                <a:lnTo>
                  <a:pt x="49672" y="24676"/>
                </a:lnTo>
                <a:lnTo>
                  <a:pt x="82918" y="24676"/>
                </a:lnTo>
                <a:lnTo>
                  <a:pt x="82057" y="22644"/>
                </a:lnTo>
                <a:lnTo>
                  <a:pt x="52681" y="1651"/>
                </a:lnTo>
                <a:lnTo>
                  <a:pt x="48694" y="1181"/>
                </a:lnTo>
                <a:lnTo>
                  <a:pt x="41277" y="76"/>
                </a:lnTo>
                <a:lnTo>
                  <a:pt x="37759" y="0"/>
                </a:lnTo>
                <a:close/>
              </a:path>
              <a:path w="91963" h="147256">
                <a:moveTo>
                  <a:pt x="70741" y="93891"/>
                </a:moveTo>
                <a:lnTo>
                  <a:pt x="61673" y="102743"/>
                </a:lnTo>
                <a:lnTo>
                  <a:pt x="61254" y="103987"/>
                </a:lnTo>
                <a:lnTo>
                  <a:pt x="59578" y="107149"/>
                </a:lnTo>
                <a:lnTo>
                  <a:pt x="57965" y="109131"/>
                </a:lnTo>
                <a:lnTo>
                  <a:pt x="55552" y="111544"/>
                </a:lnTo>
                <a:lnTo>
                  <a:pt x="53888" y="113030"/>
                </a:lnTo>
                <a:lnTo>
                  <a:pt x="52491" y="114414"/>
                </a:lnTo>
                <a:lnTo>
                  <a:pt x="50268" y="117005"/>
                </a:lnTo>
                <a:lnTo>
                  <a:pt x="49164" y="117944"/>
                </a:lnTo>
                <a:lnTo>
                  <a:pt x="46941" y="119049"/>
                </a:lnTo>
                <a:lnTo>
                  <a:pt x="45735" y="119189"/>
                </a:lnTo>
                <a:lnTo>
                  <a:pt x="81906" y="119189"/>
                </a:lnTo>
                <a:lnTo>
                  <a:pt x="83559" y="114414"/>
                </a:lnTo>
                <a:lnTo>
                  <a:pt x="84647" y="110705"/>
                </a:lnTo>
                <a:lnTo>
                  <a:pt x="85574" y="106819"/>
                </a:lnTo>
                <a:lnTo>
                  <a:pt x="85943" y="105892"/>
                </a:lnTo>
                <a:lnTo>
                  <a:pt x="86171" y="105016"/>
                </a:lnTo>
                <a:lnTo>
                  <a:pt x="86362" y="103339"/>
                </a:lnTo>
                <a:lnTo>
                  <a:pt x="86502" y="102463"/>
                </a:lnTo>
                <a:lnTo>
                  <a:pt x="86870" y="100609"/>
                </a:lnTo>
                <a:lnTo>
                  <a:pt x="86959" y="98755"/>
                </a:lnTo>
                <a:lnTo>
                  <a:pt x="85473" y="98018"/>
                </a:lnTo>
                <a:lnTo>
                  <a:pt x="83492" y="97129"/>
                </a:lnTo>
                <a:lnTo>
                  <a:pt x="78488" y="95110"/>
                </a:lnTo>
                <a:lnTo>
                  <a:pt x="75935" y="94449"/>
                </a:lnTo>
                <a:lnTo>
                  <a:pt x="70741" y="93891"/>
                </a:lnTo>
                <a:close/>
              </a:path>
              <a:path w="91963" h="147256">
                <a:moveTo>
                  <a:pt x="82918" y="24676"/>
                </a:moveTo>
                <a:lnTo>
                  <a:pt x="49672" y="24676"/>
                </a:lnTo>
                <a:lnTo>
                  <a:pt x="53050" y="26581"/>
                </a:lnTo>
                <a:lnTo>
                  <a:pt x="56949" y="30657"/>
                </a:lnTo>
                <a:lnTo>
                  <a:pt x="61673" y="54559"/>
                </a:lnTo>
                <a:lnTo>
                  <a:pt x="90332" y="54559"/>
                </a:lnTo>
                <a:lnTo>
                  <a:pt x="88534" y="43954"/>
                </a:lnTo>
                <a:lnTo>
                  <a:pt x="87289" y="38481"/>
                </a:lnTo>
                <a:lnTo>
                  <a:pt x="84139" y="27559"/>
                </a:lnTo>
                <a:lnTo>
                  <a:pt x="82918" y="24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0569" y="868846"/>
            <a:ext cx="1915484" cy="350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7054" y="349813"/>
            <a:ext cx="972382" cy="9362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3" name="Imagen 12" descr="IMG_8319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9"/>
          <a:stretch/>
        </p:blipFill>
        <p:spPr>
          <a:xfrm>
            <a:off x="0" y="1268465"/>
            <a:ext cx="10160000" cy="619498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2640"/>
            <a:ext cx="10160000" cy="258220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5632" y="6553200"/>
            <a:ext cx="10159999" cy="1066800"/>
          </a:xfrm>
          <a:custGeom>
            <a:avLst/>
            <a:gdLst/>
            <a:ahLst/>
            <a:cxnLst/>
            <a:rect l="l" t="t" r="r" b="b"/>
            <a:pathLst>
              <a:path w="10159999" h="2030769">
                <a:moveTo>
                  <a:pt x="3496105" y="0"/>
                </a:moveTo>
                <a:lnTo>
                  <a:pt x="3103046" y="13306"/>
                </a:lnTo>
                <a:lnTo>
                  <a:pt x="2713055" y="40077"/>
                </a:lnTo>
                <a:lnTo>
                  <a:pt x="2327666" y="78883"/>
                </a:lnTo>
                <a:lnTo>
                  <a:pt x="1948415" y="128294"/>
                </a:lnTo>
                <a:lnTo>
                  <a:pt x="1576834" y="186878"/>
                </a:lnTo>
                <a:lnTo>
                  <a:pt x="1214459" y="253205"/>
                </a:lnTo>
                <a:lnTo>
                  <a:pt x="862823" y="325846"/>
                </a:lnTo>
                <a:lnTo>
                  <a:pt x="523460" y="403369"/>
                </a:lnTo>
                <a:lnTo>
                  <a:pt x="197906" y="484344"/>
                </a:lnTo>
                <a:lnTo>
                  <a:pt x="0" y="537294"/>
                </a:lnTo>
                <a:lnTo>
                  <a:pt x="0" y="2030769"/>
                </a:lnTo>
                <a:lnTo>
                  <a:pt x="10159999" y="2030769"/>
                </a:lnTo>
                <a:lnTo>
                  <a:pt x="10159999" y="441408"/>
                </a:lnTo>
                <a:lnTo>
                  <a:pt x="9397114" y="441408"/>
                </a:lnTo>
                <a:lnTo>
                  <a:pt x="9175343" y="436988"/>
                </a:lnTo>
                <a:lnTo>
                  <a:pt x="8949314" y="427166"/>
                </a:lnTo>
                <a:lnTo>
                  <a:pt x="8718444" y="412529"/>
                </a:lnTo>
                <a:lnTo>
                  <a:pt x="8482151" y="393663"/>
                </a:lnTo>
                <a:lnTo>
                  <a:pt x="7990966" y="345584"/>
                </a:lnTo>
                <a:lnTo>
                  <a:pt x="6326645" y="160783"/>
                </a:lnTo>
                <a:lnTo>
                  <a:pt x="5692743" y="101287"/>
                </a:lnTo>
                <a:lnTo>
                  <a:pt x="5358332" y="74571"/>
                </a:lnTo>
                <a:lnTo>
                  <a:pt x="5011506" y="50657"/>
                </a:lnTo>
                <a:lnTo>
                  <a:pt x="4651680" y="30131"/>
                </a:lnTo>
                <a:lnTo>
                  <a:pt x="4278272" y="13580"/>
                </a:lnTo>
                <a:lnTo>
                  <a:pt x="3890699" y="1589"/>
                </a:lnTo>
                <a:lnTo>
                  <a:pt x="3496105" y="0"/>
                </a:lnTo>
              </a:path>
              <a:path w="10159999" h="2030769">
                <a:moveTo>
                  <a:pt x="10159999" y="421343"/>
                </a:moveTo>
                <a:lnTo>
                  <a:pt x="10036020" y="426806"/>
                </a:lnTo>
                <a:lnTo>
                  <a:pt x="9615211" y="439840"/>
                </a:lnTo>
                <a:lnTo>
                  <a:pt x="9397114" y="441408"/>
                </a:lnTo>
                <a:lnTo>
                  <a:pt x="10159999" y="441408"/>
                </a:lnTo>
                <a:lnTo>
                  <a:pt x="10159999" y="42134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7054" y="6879908"/>
            <a:ext cx="8991600" cy="119729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lang="es-MX" sz="4000" b="1" dirty="0" smtClean="0">
                <a:solidFill>
                  <a:srgbClr val="FFFFFF"/>
                </a:solidFill>
                <a:latin typeface="Gill Sans Light"/>
                <a:cs typeface="Gill Sans Light"/>
              </a:rPr>
              <a:t>México - </a:t>
            </a:r>
            <a:r>
              <a:rPr lang="es-MX" sz="4000" b="1" dirty="0" smtClean="0">
                <a:solidFill>
                  <a:srgbClr val="FFFFFF"/>
                </a:solidFill>
                <a:latin typeface="Gill Sans Light"/>
                <a:cs typeface="Gill Sans Light"/>
              </a:rPr>
              <a:t>Sistema </a:t>
            </a:r>
            <a:r>
              <a:rPr lang="es-MX" sz="4000" b="1" dirty="0" smtClean="0">
                <a:solidFill>
                  <a:srgbClr val="FFFFFF"/>
                </a:solidFill>
                <a:latin typeface="Gill Sans Light"/>
                <a:cs typeface="Gill Sans Light"/>
              </a:rPr>
              <a:t>Básico de </a:t>
            </a:r>
            <a:r>
              <a:rPr lang="es-MX" sz="4000" b="1" dirty="0" smtClean="0">
                <a:solidFill>
                  <a:srgbClr val="FFFFFF"/>
                </a:solidFill>
                <a:latin typeface="Gill Sans Light"/>
                <a:cs typeface="Gill Sans Light"/>
              </a:rPr>
              <a:t>Mejora</a:t>
            </a:r>
            <a:endParaRPr sz="4000" b="1" dirty="0">
              <a:latin typeface="Gill Sans Light"/>
              <a:cs typeface="Gill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6300" y="394418"/>
            <a:ext cx="9080500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lang="es-MX" sz="3800" b="1" dirty="0" smtClean="0">
                <a:solidFill>
                  <a:srgbClr val="F8971D"/>
                </a:solidFill>
                <a:latin typeface="Verdana"/>
                <a:cs typeface="Verdana"/>
              </a:rPr>
              <a:t>Rasgos de la Normalidad Mínima</a:t>
            </a:r>
            <a:endParaRPr sz="3800" dirty="0">
              <a:latin typeface="Verdana"/>
              <a:cs typeface="Verdana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988331241"/>
              </p:ext>
            </p:extLst>
          </p:nvPr>
        </p:nvGraphicFramePr>
        <p:xfrm>
          <a:off x="508000" y="1203408"/>
          <a:ext cx="9067800" cy="5782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276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07065087"/>
              </p:ext>
            </p:extLst>
          </p:nvPr>
        </p:nvGraphicFramePr>
        <p:xfrm>
          <a:off x="-228600" y="884094"/>
          <a:ext cx="9423400" cy="551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31800" y="254103"/>
            <a:ext cx="8408035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lang="es-MX" sz="3800" b="1" dirty="0" smtClean="0">
                <a:solidFill>
                  <a:srgbClr val="F8971D"/>
                </a:solidFill>
                <a:latin typeface="Verdana"/>
                <a:cs typeface="Verdana"/>
              </a:rPr>
              <a:t>Ruta de Mejora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127840" y="6488310"/>
            <a:ext cx="1726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bg1"/>
                </a:solidFill>
              </a:rPr>
              <a:t>Acompañamiento</a:t>
            </a:r>
            <a:endParaRPr lang="es-MX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7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6300" y="394418"/>
            <a:ext cx="8408035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lang="es-MX" sz="3800" b="1" dirty="0" smtClean="0">
                <a:solidFill>
                  <a:srgbClr val="F8971D"/>
                </a:solidFill>
                <a:latin typeface="Verdana"/>
                <a:cs typeface="Verdana"/>
              </a:rPr>
              <a:t>Ruta de Mejora</a:t>
            </a:r>
            <a:endParaRPr sz="3800" dirty="0">
              <a:latin typeface="Verdana"/>
              <a:cs typeface="Verdana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75014778"/>
              </p:ext>
            </p:extLst>
          </p:nvPr>
        </p:nvGraphicFramePr>
        <p:xfrm>
          <a:off x="0" y="76200"/>
          <a:ext cx="10160000" cy="723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296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01838428"/>
              </p:ext>
            </p:extLst>
          </p:nvPr>
        </p:nvGraphicFramePr>
        <p:xfrm>
          <a:off x="-685800" y="609600"/>
          <a:ext cx="9423400" cy="551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31800" y="254103"/>
            <a:ext cx="8408035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lang="es-MX" sz="3800" b="1" dirty="0" smtClean="0">
                <a:solidFill>
                  <a:srgbClr val="F8971D"/>
                </a:solidFill>
                <a:latin typeface="Verdana"/>
                <a:cs typeface="Verdana"/>
              </a:rPr>
              <a:t>Ruta de Mejora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5" name="Llamada de flecha a la izquierda 4"/>
          <p:cNvSpPr/>
          <p:nvPr/>
        </p:nvSpPr>
        <p:spPr>
          <a:xfrm>
            <a:off x="7213600" y="3078306"/>
            <a:ext cx="2667000" cy="114427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5559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Estrategias Globales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41103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442"/>
          <p:cNvGrpSpPr/>
          <p:nvPr/>
        </p:nvGrpSpPr>
        <p:grpSpPr>
          <a:xfrm>
            <a:off x="531715" y="2193684"/>
            <a:ext cx="6559331" cy="3368916"/>
            <a:chOff x="0" y="35939"/>
            <a:chExt cx="3442496" cy="1768089"/>
          </a:xfrm>
        </p:grpSpPr>
        <p:sp>
          <p:nvSpPr>
            <p:cNvPr id="3" name="Shape 443"/>
            <p:cNvSpPr/>
            <p:nvPr/>
          </p:nvSpPr>
          <p:spPr>
            <a:xfrm rot="5400000">
              <a:off x="1456000" y="98189"/>
              <a:ext cx="956400" cy="8319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" name="Shape 444"/>
            <p:cNvSpPr txBox="1"/>
            <p:nvPr/>
          </p:nvSpPr>
          <p:spPr>
            <a:xfrm>
              <a:off x="1553318" y="219160"/>
              <a:ext cx="808299" cy="623999"/>
            </a:xfrm>
            <a:prstGeom prst="rect">
              <a:avLst/>
            </a:prstGeom>
            <a:noFill/>
            <a:ln>
              <a:noFill/>
            </a:ln>
          </p:spPr>
          <p:txBody>
            <a:bodyPr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s-MX" sz="1800" b="1" i="0" u="none" strike="noStrike" cap="none" baseline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Grupos Interactivos</a:t>
              </a:r>
            </a:p>
          </p:txBody>
        </p:sp>
        <p:sp>
          <p:nvSpPr>
            <p:cNvPr id="5" name="Shape 445"/>
            <p:cNvSpPr/>
            <p:nvPr/>
          </p:nvSpPr>
          <p:spPr>
            <a:xfrm>
              <a:off x="2375397" y="227194"/>
              <a:ext cx="1067099" cy="573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" name="Shape 446"/>
            <p:cNvSpPr/>
            <p:nvPr/>
          </p:nvSpPr>
          <p:spPr>
            <a:xfrm rot="5400000">
              <a:off x="557480" y="98189"/>
              <a:ext cx="956400" cy="8319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447"/>
            <p:cNvSpPr txBox="1"/>
            <p:nvPr/>
          </p:nvSpPr>
          <p:spPr>
            <a:xfrm>
              <a:off x="749314" y="184959"/>
              <a:ext cx="572699" cy="6582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10"/>
                </a:spcAft>
                <a:buNone/>
              </a:pPr>
              <a:endParaRPr sz="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448"/>
            <p:cNvSpPr/>
            <p:nvPr/>
          </p:nvSpPr>
          <p:spPr>
            <a:xfrm rot="5400000">
              <a:off x="1005019" y="909878"/>
              <a:ext cx="956400" cy="8319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449"/>
            <p:cNvSpPr txBox="1"/>
            <p:nvPr/>
          </p:nvSpPr>
          <p:spPr>
            <a:xfrm>
              <a:off x="1055361" y="987470"/>
              <a:ext cx="856005" cy="667377"/>
            </a:xfrm>
            <a:prstGeom prst="rect">
              <a:avLst/>
            </a:prstGeom>
            <a:noFill/>
            <a:ln>
              <a:noFill/>
            </a:ln>
          </p:spPr>
          <p:txBody>
            <a:bodyPr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s-MX" sz="1800" b="1" i="0" u="none" strike="noStrike" cap="none" baseline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Tertulias Literarias</a:t>
              </a:r>
            </a:p>
          </p:txBody>
        </p:sp>
        <p:sp>
          <p:nvSpPr>
            <p:cNvPr id="10" name="Shape 450"/>
            <p:cNvSpPr/>
            <p:nvPr/>
          </p:nvSpPr>
          <p:spPr>
            <a:xfrm>
              <a:off x="0" y="1038884"/>
              <a:ext cx="1032900" cy="573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451"/>
            <p:cNvSpPr/>
            <p:nvPr/>
          </p:nvSpPr>
          <p:spPr>
            <a:xfrm rot="5400000">
              <a:off x="1903539" y="909878"/>
              <a:ext cx="956400" cy="8319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452"/>
            <p:cNvSpPr txBox="1"/>
            <p:nvPr/>
          </p:nvSpPr>
          <p:spPr>
            <a:xfrm>
              <a:off x="2095374" y="996649"/>
              <a:ext cx="572699" cy="6582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10"/>
                </a:spcAft>
                <a:buNone/>
              </a:pPr>
              <a:endParaRPr sz="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" name="Shape 453"/>
          <p:cNvGrpSpPr/>
          <p:nvPr/>
        </p:nvGrpSpPr>
        <p:grpSpPr>
          <a:xfrm>
            <a:off x="4031845" y="2279725"/>
            <a:ext cx="6077355" cy="3120875"/>
            <a:chOff x="0" y="244171"/>
            <a:chExt cx="3189542" cy="1637911"/>
          </a:xfrm>
        </p:grpSpPr>
        <p:sp>
          <p:nvSpPr>
            <p:cNvPr id="14" name="Shape 454"/>
            <p:cNvSpPr/>
            <p:nvPr/>
          </p:nvSpPr>
          <p:spPr>
            <a:xfrm rot="5400000">
              <a:off x="1349052" y="301771"/>
              <a:ext cx="885900" cy="7707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455"/>
            <p:cNvSpPr txBox="1"/>
            <p:nvPr/>
          </p:nvSpPr>
          <p:spPr>
            <a:xfrm>
              <a:off x="1420761" y="378910"/>
              <a:ext cx="756591" cy="613225"/>
            </a:xfrm>
            <a:prstGeom prst="rect">
              <a:avLst/>
            </a:prstGeom>
            <a:noFill/>
            <a:ln>
              <a:noFill/>
            </a:ln>
          </p:spPr>
          <p:txBody>
            <a:bodyPr lIns="26650" tIns="26650" rIns="26650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45"/>
                </a:spcAft>
                <a:buSzPct val="25000"/>
                <a:buNone/>
              </a:pPr>
              <a:r>
                <a:rPr lang="es-MX" sz="1800" b="1" i="0" u="none" strike="noStrike" cap="none" baseline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Formación de Familiares</a:t>
              </a:r>
            </a:p>
          </p:txBody>
        </p:sp>
        <p:sp>
          <p:nvSpPr>
            <p:cNvPr id="16" name="Shape 456"/>
            <p:cNvSpPr/>
            <p:nvPr/>
          </p:nvSpPr>
          <p:spPr>
            <a:xfrm>
              <a:off x="2200742" y="421366"/>
              <a:ext cx="988800" cy="531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457"/>
            <p:cNvSpPr/>
            <p:nvPr/>
          </p:nvSpPr>
          <p:spPr>
            <a:xfrm rot="5400000">
              <a:off x="516598" y="301771"/>
              <a:ext cx="885900" cy="7707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458"/>
            <p:cNvSpPr txBox="1"/>
            <p:nvPr/>
          </p:nvSpPr>
          <p:spPr>
            <a:xfrm>
              <a:off x="694222" y="382235"/>
              <a:ext cx="530699" cy="6098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260"/>
                </a:spcAft>
                <a:buNone/>
              </a:pPr>
              <a:endParaRPr sz="3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hape 459"/>
            <p:cNvSpPr/>
            <p:nvPr/>
          </p:nvSpPr>
          <p:spPr>
            <a:xfrm rot="5400000">
              <a:off x="931231" y="1053782"/>
              <a:ext cx="885900" cy="7707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460"/>
            <p:cNvSpPr txBox="1"/>
            <p:nvPr/>
          </p:nvSpPr>
          <p:spPr>
            <a:xfrm>
              <a:off x="1001027" y="1069571"/>
              <a:ext cx="751683" cy="648985"/>
            </a:xfrm>
            <a:prstGeom prst="rect">
              <a:avLst/>
            </a:prstGeom>
            <a:noFill/>
            <a:ln>
              <a:noFill/>
            </a:ln>
          </p:spPr>
          <p:txBody>
            <a:bodyPr lIns="26650" tIns="26650" rIns="26650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45"/>
                </a:spcAft>
                <a:buSzPct val="25000"/>
                <a:buNone/>
              </a:pPr>
              <a:r>
                <a:rPr lang="es-MX" sz="1800" b="1" i="0" u="none" strike="noStrike" cap="none" baseline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Modelo Dialógico de Resolución de Conflictos</a:t>
              </a:r>
            </a:p>
          </p:txBody>
        </p:sp>
        <p:sp>
          <p:nvSpPr>
            <p:cNvPr id="21" name="Shape 461"/>
            <p:cNvSpPr/>
            <p:nvPr/>
          </p:nvSpPr>
          <p:spPr>
            <a:xfrm>
              <a:off x="0" y="1173375"/>
              <a:ext cx="956699" cy="531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462"/>
            <p:cNvSpPr/>
            <p:nvPr/>
          </p:nvSpPr>
          <p:spPr>
            <a:xfrm rot="5400000">
              <a:off x="1763685" y="1053782"/>
              <a:ext cx="885900" cy="770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463"/>
            <p:cNvSpPr txBox="1"/>
            <p:nvPr/>
          </p:nvSpPr>
          <p:spPr>
            <a:xfrm>
              <a:off x="1941309" y="1134245"/>
              <a:ext cx="530699" cy="6098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260"/>
                </a:spcAft>
                <a:buNone/>
              </a:pPr>
              <a:endParaRPr sz="3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" name="Shape 464"/>
          <p:cNvSpPr txBox="1"/>
          <p:nvPr/>
        </p:nvSpPr>
        <p:spPr>
          <a:xfrm>
            <a:off x="1763252" y="2822208"/>
            <a:ext cx="1535947" cy="10129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1800" b="1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Biblioteca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1800" b="1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Tutorada</a:t>
            </a:r>
          </a:p>
        </p:txBody>
      </p:sp>
      <p:sp>
        <p:nvSpPr>
          <p:cNvPr id="25" name="Shape 465"/>
          <p:cNvSpPr txBox="1"/>
          <p:nvPr/>
        </p:nvSpPr>
        <p:spPr>
          <a:xfrm>
            <a:off x="5176181" y="2536456"/>
            <a:ext cx="1483087" cy="1179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1800" b="1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Participación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1800" b="1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Educativa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1800" b="1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 la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1800" b="1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Comunidad</a:t>
            </a:r>
          </a:p>
        </p:txBody>
      </p:sp>
      <p:sp>
        <p:nvSpPr>
          <p:cNvPr id="26" name="Shape 466"/>
          <p:cNvSpPr txBox="1"/>
          <p:nvPr/>
        </p:nvSpPr>
        <p:spPr>
          <a:xfrm>
            <a:off x="4253070" y="4190344"/>
            <a:ext cx="1571133" cy="972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s-MX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Pedagógica</a:t>
            </a:r>
          </a:p>
          <a:p>
            <a:pPr lvl="0" algn="ctr">
              <a:buSzPct val="25000"/>
            </a:pPr>
            <a:r>
              <a:rPr lang="es-MX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Dialógica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1800" b="1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Formación </a:t>
            </a:r>
            <a:endParaRPr lang="es-MX" sz="1800" b="1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object 3"/>
          <p:cNvSpPr/>
          <p:nvPr/>
        </p:nvSpPr>
        <p:spPr>
          <a:xfrm>
            <a:off x="0" y="6986231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4"/>
          <p:cNvSpPr txBox="1"/>
          <p:nvPr/>
        </p:nvSpPr>
        <p:spPr>
          <a:xfrm>
            <a:off x="531715" y="589587"/>
            <a:ext cx="8926385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lang="es-MX" sz="3800" b="1" dirty="0" smtClean="0">
                <a:solidFill>
                  <a:srgbClr val="F8971D"/>
                </a:solidFill>
                <a:latin typeface="Verdana"/>
                <a:cs typeface="Verdana"/>
              </a:rPr>
              <a:t>Actuaciones Educativas de Éxito</a:t>
            </a:r>
            <a:endParaRPr sz="38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0356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70810080"/>
              </p:ext>
            </p:extLst>
          </p:nvPr>
        </p:nvGraphicFramePr>
        <p:xfrm>
          <a:off x="508000" y="1203408"/>
          <a:ext cx="8305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76300" y="394418"/>
            <a:ext cx="8408035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lang="es-MX" sz="3800" b="1" dirty="0" smtClean="0">
                <a:solidFill>
                  <a:srgbClr val="F8971D"/>
                </a:solidFill>
                <a:latin typeface="Verdana"/>
                <a:cs typeface="Verdana"/>
              </a:rPr>
              <a:t>Ámbitos</a:t>
            </a:r>
            <a:endParaRPr sz="38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2760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91406266"/>
              </p:ext>
            </p:extLst>
          </p:nvPr>
        </p:nvGraphicFramePr>
        <p:xfrm>
          <a:off x="965200" y="1143000"/>
          <a:ext cx="8305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76300" y="394418"/>
            <a:ext cx="8408035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lang="es-MX" sz="3800" b="1" dirty="0" smtClean="0">
                <a:solidFill>
                  <a:srgbClr val="F8971D"/>
                </a:solidFill>
                <a:latin typeface="Verdana"/>
                <a:cs typeface="Verdana"/>
              </a:rPr>
              <a:t>Ámbitos</a:t>
            </a:r>
            <a:endParaRPr sz="38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738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88450819"/>
              </p:ext>
            </p:extLst>
          </p:nvPr>
        </p:nvGraphicFramePr>
        <p:xfrm>
          <a:off x="-685800" y="1188894"/>
          <a:ext cx="9423400" cy="551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31800" y="254103"/>
            <a:ext cx="8408035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lang="es-MX" sz="3800" b="1" dirty="0" smtClean="0">
                <a:solidFill>
                  <a:srgbClr val="F8971D"/>
                </a:solidFill>
                <a:latin typeface="Verdana"/>
                <a:cs typeface="Verdana"/>
              </a:rPr>
              <a:t>Ruta de Mejora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5" name="Llamada de flecha a la izquierda 4"/>
          <p:cNvSpPr/>
          <p:nvPr/>
        </p:nvSpPr>
        <p:spPr>
          <a:xfrm>
            <a:off x="7404100" y="5943600"/>
            <a:ext cx="2667000" cy="114427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555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Acciones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76602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5950708"/>
              </p:ext>
            </p:extLst>
          </p:nvPr>
        </p:nvGraphicFramePr>
        <p:xfrm>
          <a:off x="-685800" y="1188894"/>
          <a:ext cx="9423400" cy="551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31800" y="254103"/>
            <a:ext cx="8408035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lang="es-MX" sz="3800" b="1" dirty="0" smtClean="0">
                <a:solidFill>
                  <a:srgbClr val="F8971D"/>
                </a:solidFill>
                <a:latin typeface="Verdana"/>
                <a:cs typeface="Verdana"/>
              </a:rPr>
              <a:t>Ruta de Mejora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5" name="Llamada de flecha a la izquierda 4"/>
          <p:cNvSpPr/>
          <p:nvPr/>
        </p:nvSpPr>
        <p:spPr>
          <a:xfrm>
            <a:off x="3479800" y="5841952"/>
            <a:ext cx="2667000" cy="114427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5559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Datos cualitativos y cuantitativos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44476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53235970"/>
              </p:ext>
            </p:extLst>
          </p:nvPr>
        </p:nvGraphicFramePr>
        <p:xfrm>
          <a:off x="-685800" y="1188894"/>
          <a:ext cx="9423400" cy="551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31800" y="254103"/>
            <a:ext cx="8408035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lang="es-MX" sz="3800" b="1" dirty="0" smtClean="0">
                <a:solidFill>
                  <a:srgbClr val="F8971D"/>
                </a:solidFill>
                <a:latin typeface="Verdana"/>
                <a:cs typeface="Verdana"/>
              </a:rPr>
              <a:t>Ruta de Mejora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5" name="Llamada de flecha a la izquierda 4"/>
          <p:cNvSpPr/>
          <p:nvPr/>
        </p:nvSpPr>
        <p:spPr>
          <a:xfrm>
            <a:off x="2692400" y="3810000"/>
            <a:ext cx="2667000" cy="114427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5559"/>
            </a:avLst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Resultados de Evaluación 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362745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/>
          <p:nvPr/>
        </p:nvSpPr>
        <p:spPr>
          <a:xfrm>
            <a:off x="463836" y="1920042"/>
            <a:ext cx="5560314" cy="5228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ctr">
              <a:tabLst>
                <a:tab pos="8381365" algn="l"/>
              </a:tabLst>
            </a:pPr>
            <a:r>
              <a:rPr lang="es-MX" sz="2800" b="1" dirty="0" smtClean="0">
                <a:solidFill>
                  <a:srgbClr val="F8971D"/>
                </a:solidFill>
                <a:latin typeface="Verdana"/>
                <a:cs typeface="Verdana"/>
              </a:rPr>
              <a:t>Aportes del proyecto Comunidades de Aprendizaje </a:t>
            </a:r>
          </a:p>
          <a:p>
            <a:pPr marR="12700" algn="ctr">
              <a:tabLst>
                <a:tab pos="8381365" algn="l"/>
              </a:tabLst>
            </a:pPr>
            <a:r>
              <a:rPr lang="es-MX" sz="2800" b="1" dirty="0" smtClean="0">
                <a:solidFill>
                  <a:srgbClr val="F8971D"/>
                </a:solidFill>
                <a:latin typeface="Verdana"/>
                <a:cs typeface="Verdana"/>
              </a:rPr>
              <a:t>a las políticas y prioridades del Sistema </a:t>
            </a:r>
            <a:r>
              <a:rPr lang="es-MX" sz="2800" b="1" dirty="0">
                <a:solidFill>
                  <a:srgbClr val="F8971D"/>
                </a:solidFill>
                <a:latin typeface="Verdana"/>
                <a:cs typeface="Verdana"/>
              </a:rPr>
              <a:t>E</a:t>
            </a:r>
            <a:r>
              <a:rPr lang="es-MX" sz="2800" b="1" dirty="0" smtClean="0">
                <a:solidFill>
                  <a:srgbClr val="F8971D"/>
                </a:solidFill>
                <a:latin typeface="Verdana"/>
                <a:cs typeface="Verdana"/>
              </a:rPr>
              <a:t>ducativo </a:t>
            </a:r>
            <a:r>
              <a:rPr lang="es-MX" sz="2800" b="1" dirty="0">
                <a:solidFill>
                  <a:srgbClr val="F8971D"/>
                </a:solidFill>
                <a:latin typeface="Verdana"/>
                <a:cs typeface="Verdana"/>
              </a:rPr>
              <a:t>M</a:t>
            </a:r>
            <a:r>
              <a:rPr lang="es-MX" sz="2800" b="1" dirty="0" smtClean="0">
                <a:solidFill>
                  <a:srgbClr val="F8971D"/>
                </a:solidFill>
                <a:latin typeface="Verdana"/>
                <a:cs typeface="Verdana"/>
              </a:rPr>
              <a:t>exicano</a:t>
            </a:r>
            <a:endParaRPr sz="2800" dirty="0">
              <a:latin typeface="Verdana"/>
              <a:cs typeface="Verdana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5994400" y="0"/>
            <a:ext cx="4017645" cy="7543800"/>
            <a:chOff x="5695949" y="0"/>
            <a:chExt cx="4464050" cy="7620000"/>
          </a:xfrm>
        </p:grpSpPr>
        <p:sp>
          <p:nvSpPr>
            <p:cNvPr id="5" name="object 4"/>
            <p:cNvSpPr/>
            <p:nvPr/>
          </p:nvSpPr>
          <p:spPr>
            <a:xfrm>
              <a:off x="9376514" y="2994443"/>
              <a:ext cx="783485" cy="1055627"/>
            </a:xfrm>
            <a:custGeom>
              <a:avLst/>
              <a:gdLst/>
              <a:ahLst/>
              <a:cxnLst/>
              <a:rect l="l" t="t" r="r" b="b"/>
              <a:pathLst>
                <a:path w="783485" h="1055627">
                  <a:moveTo>
                    <a:pt x="0" y="1055627"/>
                  </a:moveTo>
                  <a:lnTo>
                    <a:pt x="10991" y="1001033"/>
                  </a:lnTo>
                  <a:lnTo>
                    <a:pt x="21563" y="946314"/>
                  </a:lnTo>
                  <a:lnTo>
                    <a:pt x="25073" y="928071"/>
                  </a:lnTo>
                  <a:lnTo>
                    <a:pt x="35802" y="873398"/>
                  </a:lnTo>
                  <a:lnTo>
                    <a:pt x="47187" y="818920"/>
                  </a:lnTo>
                  <a:lnTo>
                    <a:pt x="59689" y="764771"/>
                  </a:lnTo>
                  <a:lnTo>
                    <a:pt x="73768" y="711089"/>
                  </a:lnTo>
                  <a:lnTo>
                    <a:pt x="87842" y="671002"/>
                  </a:lnTo>
                  <a:lnTo>
                    <a:pt x="116319" y="628981"/>
                  </a:lnTo>
                  <a:lnTo>
                    <a:pt x="143342" y="599744"/>
                  </a:lnTo>
                  <a:lnTo>
                    <a:pt x="171802" y="572450"/>
                  </a:lnTo>
                  <a:lnTo>
                    <a:pt x="211798" y="535381"/>
                  </a:lnTo>
                  <a:lnTo>
                    <a:pt x="251772" y="498846"/>
                  </a:lnTo>
                  <a:lnTo>
                    <a:pt x="291690" y="462748"/>
                  </a:lnTo>
                  <a:lnTo>
                    <a:pt x="331516" y="426985"/>
                  </a:lnTo>
                  <a:lnTo>
                    <a:pt x="371214" y="391458"/>
                  </a:lnTo>
                  <a:lnTo>
                    <a:pt x="391004" y="373752"/>
                  </a:lnTo>
                  <a:lnTo>
                    <a:pt x="430444" y="338392"/>
                  </a:lnTo>
                  <a:lnTo>
                    <a:pt x="469667" y="303019"/>
                  </a:lnTo>
                  <a:lnTo>
                    <a:pt x="508639" y="267532"/>
                  </a:lnTo>
                  <a:lnTo>
                    <a:pt x="547323" y="231832"/>
                  </a:lnTo>
                  <a:lnTo>
                    <a:pt x="581555" y="199732"/>
                  </a:lnTo>
                  <a:lnTo>
                    <a:pt x="611433" y="171295"/>
                  </a:lnTo>
                  <a:lnTo>
                    <a:pt x="641125" y="142651"/>
                  </a:lnTo>
                  <a:lnTo>
                    <a:pt x="670631" y="113807"/>
                  </a:lnTo>
                  <a:lnTo>
                    <a:pt x="699952" y="84770"/>
                  </a:lnTo>
                  <a:lnTo>
                    <a:pt x="729090" y="55545"/>
                  </a:lnTo>
                  <a:lnTo>
                    <a:pt x="758046" y="26141"/>
                  </a:lnTo>
                  <a:lnTo>
                    <a:pt x="772455" y="11373"/>
                  </a:lnTo>
                  <a:lnTo>
                    <a:pt x="783485" y="0"/>
                  </a:lnTo>
                </a:path>
              </a:pathLst>
            </a:custGeom>
            <a:ln w="12700">
              <a:solidFill>
                <a:srgbClr val="F79646">
                  <a:alpha val="31000"/>
                </a:srgbClr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620"/>
            </a:p>
          </p:txBody>
        </p:sp>
        <p:sp>
          <p:nvSpPr>
            <p:cNvPr id="6" name="object 5"/>
            <p:cNvSpPr/>
            <p:nvPr/>
          </p:nvSpPr>
          <p:spPr>
            <a:xfrm>
              <a:off x="9376514" y="4050071"/>
              <a:ext cx="783485" cy="2002286"/>
            </a:xfrm>
            <a:custGeom>
              <a:avLst/>
              <a:gdLst/>
              <a:ahLst/>
              <a:cxnLst/>
              <a:rect l="l" t="t" r="r" b="b"/>
              <a:pathLst>
                <a:path w="783485" h="2002286">
                  <a:moveTo>
                    <a:pt x="783485" y="2002286"/>
                  </a:moveTo>
                  <a:lnTo>
                    <a:pt x="746235" y="1975075"/>
                  </a:lnTo>
                  <a:lnTo>
                    <a:pt x="714599" y="1945948"/>
                  </a:lnTo>
                  <a:lnTo>
                    <a:pt x="685177" y="1913026"/>
                  </a:lnTo>
                  <a:lnTo>
                    <a:pt x="667488" y="1891434"/>
                  </a:lnTo>
                  <a:lnTo>
                    <a:pt x="649704" y="1869914"/>
                  </a:lnTo>
                  <a:lnTo>
                    <a:pt x="613921" y="1827038"/>
                  </a:lnTo>
                  <a:lnTo>
                    <a:pt x="577961" y="1784296"/>
                  </a:lnTo>
                  <a:lnTo>
                    <a:pt x="559958" y="1762945"/>
                  </a:lnTo>
                  <a:lnTo>
                    <a:pt x="541961" y="1741590"/>
                  </a:lnTo>
                  <a:lnTo>
                    <a:pt x="506053" y="1698818"/>
                  </a:lnTo>
                  <a:lnTo>
                    <a:pt x="470374" y="1655881"/>
                  </a:lnTo>
                  <a:lnTo>
                    <a:pt x="435057" y="1612678"/>
                  </a:lnTo>
                  <a:lnTo>
                    <a:pt x="400236" y="1569110"/>
                  </a:lnTo>
                  <a:lnTo>
                    <a:pt x="366048" y="1525076"/>
                  </a:lnTo>
                  <a:lnTo>
                    <a:pt x="332625" y="1480477"/>
                  </a:lnTo>
                  <a:lnTo>
                    <a:pt x="307899" y="1437936"/>
                  </a:lnTo>
                  <a:lnTo>
                    <a:pt x="293836" y="1402509"/>
                  </a:lnTo>
                  <a:lnTo>
                    <a:pt x="282604" y="1365181"/>
                  </a:lnTo>
                  <a:lnTo>
                    <a:pt x="273296" y="1326957"/>
                  </a:lnTo>
                  <a:lnTo>
                    <a:pt x="265005" y="1288843"/>
                  </a:lnTo>
                  <a:lnTo>
                    <a:pt x="262310" y="1276337"/>
                  </a:lnTo>
                  <a:lnTo>
                    <a:pt x="250097" y="1220162"/>
                  </a:lnTo>
                  <a:lnTo>
                    <a:pt x="237931" y="1164003"/>
                  </a:lnTo>
                  <a:lnTo>
                    <a:pt x="225809" y="1107859"/>
                  </a:lnTo>
                  <a:lnTo>
                    <a:pt x="213731" y="1051727"/>
                  </a:lnTo>
                  <a:lnTo>
                    <a:pt x="201694" y="995608"/>
                  </a:lnTo>
                  <a:lnTo>
                    <a:pt x="189696" y="939500"/>
                  </a:lnTo>
                  <a:lnTo>
                    <a:pt x="177737" y="883403"/>
                  </a:lnTo>
                  <a:lnTo>
                    <a:pt x="165814" y="827316"/>
                  </a:lnTo>
                  <a:lnTo>
                    <a:pt x="153925" y="771237"/>
                  </a:lnTo>
                  <a:lnTo>
                    <a:pt x="142070" y="715165"/>
                  </a:lnTo>
                  <a:lnTo>
                    <a:pt x="130246" y="659100"/>
                  </a:lnTo>
                  <a:lnTo>
                    <a:pt x="118452" y="603041"/>
                  </a:lnTo>
                  <a:lnTo>
                    <a:pt x="106686" y="546987"/>
                  </a:lnTo>
                  <a:lnTo>
                    <a:pt x="94946" y="490936"/>
                  </a:lnTo>
                  <a:lnTo>
                    <a:pt x="83231" y="434889"/>
                  </a:lnTo>
                  <a:lnTo>
                    <a:pt x="71539" y="378843"/>
                  </a:lnTo>
                  <a:lnTo>
                    <a:pt x="59868" y="322798"/>
                  </a:lnTo>
                  <a:lnTo>
                    <a:pt x="48217" y="266753"/>
                  </a:lnTo>
                  <a:lnTo>
                    <a:pt x="36584" y="210708"/>
                  </a:lnTo>
                  <a:lnTo>
                    <a:pt x="24968" y="154660"/>
                  </a:lnTo>
                  <a:lnTo>
                    <a:pt x="17919" y="104669"/>
                  </a:lnTo>
                  <a:lnTo>
                    <a:pt x="15381" y="66607"/>
                  </a:lnTo>
                  <a:lnTo>
                    <a:pt x="14125" y="41141"/>
                  </a:lnTo>
                  <a:lnTo>
                    <a:pt x="13454" y="28417"/>
                  </a:lnTo>
                  <a:lnTo>
                    <a:pt x="12677" y="15716"/>
                  </a:lnTo>
                  <a:lnTo>
                    <a:pt x="7848" y="2438"/>
                  </a:lnTo>
                  <a:lnTo>
                    <a:pt x="3924" y="1219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F79646">
                  <a:alpha val="31000"/>
                </a:srgbClr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620"/>
            </a:p>
          </p:txBody>
        </p:sp>
        <p:sp>
          <p:nvSpPr>
            <p:cNvPr id="7" name="object 6"/>
            <p:cNvSpPr/>
            <p:nvPr/>
          </p:nvSpPr>
          <p:spPr>
            <a:xfrm>
              <a:off x="8924046" y="0"/>
              <a:ext cx="1235953" cy="1947543"/>
            </a:xfrm>
            <a:custGeom>
              <a:avLst/>
              <a:gdLst/>
              <a:ahLst/>
              <a:cxnLst/>
              <a:rect l="l" t="t" r="r" b="b"/>
              <a:pathLst>
                <a:path w="1235953" h="1947543">
                  <a:moveTo>
                    <a:pt x="1235953" y="1383187"/>
                  </a:moveTo>
                  <a:lnTo>
                    <a:pt x="1147979" y="1430715"/>
                  </a:lnTo>
                  <a:lnTo>
                    <a:pt x="1076832" y="1469137"/>
                  </a:lnTo>
                  <a:lnTo>
                    <a:pt x="1005678" y="1507548"/>
                  </a:lnTo>
                  <a:lnTo>
                    <a:pt x="934519" y="1545947"/>
                  </a:lnTo>
                  <a:lnTo>
                    <a:pt x="863352" y="1584332"/>
                  </a:lnTo>
                  <a:lnTo>
                    <a:pt x="792178" y="1622704"/>
                  </a:lnTo>
                  <a:lnTo>
                    <a:pt x="720996" y="1661062"/>
                  </a:lnTo>
                  <a:lnTo>
                    <a:pt x="685991" y="1677694"/>
                  </a:lnTo>
                  <a:lnTo>
                    <a:pt x="649491" y="1686463"/>
                  </a:lnTo>
                  <a:lnTo>
                    <a:pt x="614880" y="1683362"/>
                  </a:lnTo>
                  <a:lnTo>
                    <a:pt x="581249" y="1681966"/>
                  </a:lnTo>
                  <a:lnTo>
                    <a:pt x="516853" y="1684218"/>
                  </a:lnTo>
                  <a:lnTo>
                    <a:pt x="456154" y="1693080"/>
                  </a:lnTo>
                  <a:lnTo>
                    <a:pt x="399008" y="1708410"/>
                  </a:lnTo>
                  <a:lnTo>
                    <a:pt x="345266" y="1730070"/>
                  </a:lnTo>
                  <a:lnTo>
                    <a:pt x="294783" y="1757920"/>
                  </a:lnTo>
                  <a:lnTo>
                    <a:pt x="247410" y="1791820"/>
                  </a:lnTo>
                  <a:lnTo>
                    <a:pt x="203003" y="1831630"/>
                  </a:lnTo>
                  <a:lnTo>
                    <a:pt x="161414" y="1877211"/>
                  </a:lnTo>
                  <a:lnTo>
                    <a:pt x="122496" y="1928422"/>
                  </a:lnTo>
                  <a:lnTo>
                    <a:pt x="112105" y="1947543"/>
                  </a:lnTo>
                  <a:lnTo>
                    <a:pt x="100606" y="1930720"/>
                  </a:lnTo>
                  <a:lnTo>
                    <a:pt x="78866" y="1897187"/>
                  </a:lnTo>
                  <a:lnTo>
                    <a:pt x="59082" y="1863613"/>
                  </a:lnTo>
                  <a:lnTo>
                    <a:pt x="41584" y="1829767"/>
                  </a:lnTo>
                  <a:lnTo>
                    <a:pt x="20351" y="1777979"/>
                  </a:lnTo>
                  <a:lnTo>
                    <a:pt x="6127" y="1724274"/>
                  </a:lnTo>
                  <a:lnTo>
                    <a:pt x="32" y="1667872"/>
                  </a:lnTo>
                  <a:lnTo>
                    <a:pt x="0" y="1648337"/>
                  </a:lnTo>
                  <a:lnTo>
                    <a:pt x="1036" y="1628386"/>
                  </a:lnTo>
                  <a:lnTo>
                    <a:pt x="3183" y="1607991"/>
                  </a:lnTo>
                  <a:lnTo>
                    <a:pt x="6481" y="1587122"/>
                  </a:lnTo>
                  <a:lnTo>
                    <a:pt x="14738" y="1541399"/>
                  </a:lnTo>
                  <a:lnTo>
                    <a:pt x="22701" y="1495622"/>
                  </a:lnTo>
                  <a:lnTo>
                    <a:pt x="30404" y="1449796"/>
                  </a:lnTo>
                  <a:lnTo>
                    <a:pt x="37882" y="1403929"/>
                  </a:lnTo>
                  <a:lnTo>
                    <a:pt x="45168" y="1358026"/>
                  </a:lnTo>
                  <a:lnTo>
                    <a:pt x="52297" y="1312094"/>
                  </a:lnTo>
                  <a:lnTo>
                    <a:pt x="59301" y="1266139"/>
                  </a:lnTo>
                  <a:lnTo>
                    <a:pt x="66215" y="1220167"/>
                  </a:lnTo>
                  <a:lnTo>
                    <a:pt x="73074" y="1174185"/>
                  </a:lnTo>
                  <a:lnTo>
                    <a:pt x="79909" y="1128200"/>
                  </a:lnTo>
                  <a:lnTo>
                    <a:pt x="86757" y="1082217"/>
                  </a:lnTo>
                  <a:lnTo>
                    <a:pt x="93650" y="1036243"/>
                  </a:lnTo>
                  <a:lnTo>
                    <a:pt x="100623" y="990284"/>
                  </a:lnTo>
                  <a:lnTo>
                    <a:pt x="107708" y="944347"/>
                  </a:lnTo>
                  <a:lnTo>
                    <a:pt x="114941" y="898438"/>
                  </a:lnTo>
                  <a:lnTo>
                    <a:pt x="122355" y="852563"/>
                  </a:lnTo>
                  <a:lnTo>
                    <a:pt x="129984" y="806729"/>
                  </a:lnTo>
                  <a:lnTo>
                    <a:pt x="137862" y="760942"/>
                  </a:lnTo>
                  <a:lnTo>
                    <a:pt x="146023" y="715208"/>
                  </a:lnTo>
                  <a:lnTo>
                    <a:pt x="154500" y="669534"/>
                  </a:lnTo>
                  <a:lnTo>
                    <a:pt x="168658" y="597668"/>
                  </a:lnTo>
                  <a:lnTo>
                    <a:pt x="183789" y="525977"/>
                  </a:lnTo>
                  <a:lnTo>
                    <a:pt x="199775" y="454443"/>
                  </a:lnTo>
                  <a:lnTo>
                    <a:pt x="216499" y="383049"/>
                  </a:lnTo>
                  <a:lnTo>
                    <a:pt x="233841" y="311779"/>
                  </a:lnTo>
                  <a:lnTo>
                    <a:pt x="251685" y="240614"/>
                  </a:lnTo>
                  <a:lnTo>
                    <a:pt x="269911" y="169538"/>
                  </a:lnTo>
                  <a:lnTo>
                    <a:pt x="288403" y="98534"/>
                  </a:lnTo>
                  <a:lnTo>
                    <a:pt x="307041" y="27584"/>
                  </a:lnTo>
                  <a:lnTo>
                    <a:pt x="314305" y="0"/>
                  </a:lnTo>
                </a:path>
              </a:pathLst>
            </a:custGeom>
            <a:ln w="12700">
              <a:solidFill>
                <a:srgbClr val="F79646">
                  <a:alpha val="31000"/>
                </a:srgbClr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620"/>
            </a:p>
          </p:txBody>
        </p:sp>
        <p:sp>
          <p:nvSpPr>
            <p:cNvPr id="8" name="object 7"/>
            <p:cNvSpPr/>
            <p:nvPr/>
          </p:nvSpPr>
          <p:spPr>
            <a:xfrm>
              <a:off x="5718025" y="3698236"/>
              <a:ext cx="2643343" cy="2779168"/>
            </a:xfrm>
            <a:custGeom>
              <a:avLst/>
              <a:gdLst/>
              <a:ahLst/>
              <a:cxnLst/>
              <a:rect l="l" t="t" r="r" b="b"/>
              <a:pathLst>
                <a:path w="2643343" h="2779168">
                  <a:moveTo>
                    <a:pt x="0" y="1034053"/>
                  </a:moveTo>
                  <a:lnTo>
                    <a:pt x="12884" y="995784"/>
                  </a:lnTo>
                  <a:lnTo>
                    <a:pt x="25808" y="957527"/>
                  </a:lnTo>
                  <a:lnTo>
                    <a:pt x="30118" y="944776"/>
                  </a:lnTo>
                  <a:lnTo>
                    <a:pt x="34427" y="932024"/>
                  </a:lnTo>
                  <a:lnTo>
                    <a:pt x="47334" y="893761"/>
                  </a:lnTo>
                  <a:lnTo>
                    <a:pt x="60183" y="855479"/>
                  </a:lnTo>
                  <a:lnTo>
                    <a:pt x="72937" y="817165"/>
                  </a:lnTo>
                  <a:lnTo>
                    <a:pt x="85559" y="778809"/>
                  </a:lnTo>
                  <a:lnTo>
                    <a:pt x="94849" y="752403"/>
                  </a:lnTo>
                  <a:lnTo>
                    <a:pt x="116376" y="702487"/>
                  </a:lnTo>
                  <a:lnTo>
                    <a:pt x="141723" y="656319"/>
                  </a:lnTo>
                  <a:lnTo>
                    <a:pt x="170753" y="613762"/>
                  </a:lnTo>
                  <a:lnTo>
                    <a:pt x="203333" y="574681"/>
                  </a:lnTo>
                  <a:lnTo>
                    <a:pt x="239327" y="538940"/>
                  </a:lnTo>
                  <a:lnTo>
                    <a:pt x="278600" y="506404"/>
                  </a:lnTo>
                  <a:lnTo>
                    <a:pt x="321019" y="476937"/>
                  </a:lnTo>
                  <a:lnTo>
                    <a:pt x="366448" y="450403"/>
                  </a:lnTo>
                  <a:lnTo>
                    <a:pt x="414752" y="426666"/>
                  </a:lnTo>
                  <a:lnTo>
                    <a:pt x="489418" y="395392"/>
                  </a:lnTo>
                  <a:lnTo>
                    <a:pt x="538899" y="374985"/>
                  </a:lnTo>
                  <a:lnTo>
                    <a:pt x="588382" y="354581"/>
                  </a:lnTo>
                  <a:lnTo>
                    <a:pt x="637865" y="334180"/>
                  </a:lnTo>
                  <a:lnTo>
                    <a:pt x="687349" y="313780"/>
                  </a:lnTo>
                  <a:lnTo>
                    <a:pt x="736833" y="293379"/>
                  </a:lnTo>
                  <a:lnTo>
                    <a:pt x="786316" y="272975"/>
                  </a:lnTo>
                  <a:lnTo>
                    <a:pt x="835798" y="252567"/>
                  </a:lnTo>
                  <a:lnTo>
                    <a:pt x="885277" y="232154"/>
                  </a:lnTo>
                  <a:lnTo>
                    <a:pt x="934753" y="211733"/>
                  </a:lnTo>
                  <a:lnTo>
                    <a:pt x="984225" y="191303"/>
                  </a:lnTo>
                  <a:lnTo>
                    <a:pt x="1033693" y="170863"/>
                  </a:lnTo>
                  <a:lnTo>
                    <a:pt x="1083156" y="150411"/>
                  </a:lnTo>
                  <a:lnTo>
                    <a:pt x="1132613" y="129945"/>
                  </a:lnTo>
                  <a:lnTo>
                    <a:pt x="1182063" y="109465"/>
                  </a:lnTo>
                  <a:lnTo>
                    <a:pt x="1231507" y="88967"/>
                  </a:lnTo>
                  <a:lnTo>
                    <a:pt x="1280942" y="68451"/>
                  </a:lnTo>
                  <a:lnTo>
                    <a:pt x="1330369" y="47914"/>
                  </a:lnTo>
                  <a:lnTo>
                    <a:pt x="1379786" y="27357"/>
                  </a:lnTo>
                  <a:lnTo>
                    <a:pt x="1429194" y="6776"/>
                  </a:lnTo>
                  <a:lnTo>
                    <a:pt x="1444048" y="1784"/>
                  </a:lnTo>
                  <a:lnTo>
                    <a:pt x="1456638" y="0"/>
                  </a:lnTo>
                  <a:lnTo>
                    <a:pt x="1467289" y="1081"/>
                  </a:lnTo>
                  <a:lnTo>
                    <a:pt x="1476323" y="4689"/>
                  </a:lnTo>
                  <a:lnTo>
                    <a:pt x="1502785" y="37588"/>
                  </a:lnTo>
                  <a:lnTo>
                    <a:pt x="1551054" y="130644"/>
                  </a:lnTo>
                  <a:lnTo>
                    <a:pt x="1593516" y="212553"/>
                  </a:lnTo>
                  <a:lnTo>
                    <a:pt x="1635988" y="294457"/>
                  </a:lnTo>
                  <a:lnTo>
                    <a:pt x="1678469" y="376355"/>
                  </a:lnTo>
                  <a:lnTo>
                    <a:pt x="1720958" y="458249"/>
                  </a:lnTo>
                  <a:lnTo>
                    <a:pt x="1763455" y="540138"/>
                  </a:lnTo>
                  <a:lnTo>
                    <a:pt x="1805960" y="622024"/>
                  </a:lnTo>
                  <a:lnTo>
                    <a:pt x="1848471" y="703905"/>
                  </a:lnTo>
                  <a:lnTo>
                    <a:pt x="1890987" y="785783"/>
                  </a:lnTo>
                  <a:lnTo>
                    <a:pt x="1933509" y="867659"/>
                  </a:lnTo>
                  <a:lnTo>
                    <a:pt x="1976035" y="949531"/>
                  </a:lnTo>
                  <a:lnTo>
                    <a:pt x="2018565" y="1031401"/>
                  </a:lnTo>
                  <a:lnTo>
                    <a:pt x="2061098" y="1113270"/>
                  </a:lnTo>
                  <a:lnTo>
                    <a:pt x="2103633" y="1195137"/>
                  </a:lnTo>
                  <a:lnTo>
                    <a:pt x="2146171" y="1277002"/>
                  </a:lnTo>
                  <a:lnTo>
                    <a:pt x="2188709" y="1358867"/>
                  </a:lnTo>
                  <a:lnTo>
                    <a:pt x="2231248" y="1440732"/>
                  </a:lnTo>
                  <a:lnTo>
                    <a:pt x="2273786" y="1522596"/>
                  </a:lnTo>
                  <a:lnTo>
                    <a:pt x="2316324" y="1604460"/>
                  </a:lnTo>
                  <a:lnTo>
                    <a:pt x="2358859" y="1686325"/>
                  </a:lnTo>
                  <a:lnTo>
                    <a:pt x="2386035" y="1738652"/>
                  </a:lnTo>
                  <a:lnTo>
                    <a:pt x="2413198" y="1790984"/>
                  </a:lnTo>
                  <a:lnTo>
                    <a:pt x="2426779" y="1817151"/>
                  </a:lnTo>
                  <a:lnTo>
                    <a:pt x="2440360" y="1843316"/>
                  </a:lnTo>
                  <a:lnTo>
                    <a:pt x="2467529" y="1895644"/>
                  </a:lnTo>
                  <a:lnTo>
                    <a:pt x="2494714" y="1947963"/>
                  </a:lnTo>
                  <a:lnTo>
                    <a:pt x="2521927" y="2000267"/>
                  </a:lnTo>
                  <a:lnTo>
                    <a:pt x="2549176" y="2052553"/>
                  </a:lnTo>
                  <a:lnTo>
                    <a:pt x="2576471" y="2104814"/>
                  </a:lnTo>
                  <a:lnTo>
                    <a:pt x="2603821" y="2157048"/>
                  </a:lnTo>
                  <a:lnTo>
                    <a:pt x="2631236" y="2209248"/>
                  </a:lnTo>
                  <a:lnTo>
                    <a:pt x="2636965" y="2220739"/>
                  </a:lnTo>
                  <a:lnTo>
                    <a:pt x="2641191" y="2231432"/>
                  </a:lnTo>
                  <a:lnTo>
                    <a:pt x="2643343" y="2241540"/>
                  </a:lnTo>
                  <a:lnTo>
                    <a:pt x="2642852" y="2251282"/>
                  </a:lnTo>
                  <a:lnTo>
                    <a:pt x="2639149" y="2260871"/>
                  </a:lnTo>
                  <a:lnTo>
                    <a:pt x="2631663" y="2270525"/>
                  </a:lnTo>
                  <a:lnTo>
                    <a:pt x="2601646" y="2293239"/>
                  </a:lnTo>
                  <a:lnTo>
                    <a:pt x="2571805" y="2315886"/>
                  </a:lnTo>
                  <a:lnTo>
                    <a:pt x="2512595" y="2360974"/>
                  </a:lnTo>
                  <a:lnTo>
                    <a:pt x="2453933" y="2405781"/>
                  </a:lnTo>
                  <a:lnTo>
                    <a:pt x="2395720" y="2450301"/>
                  </a:lnTo>
                  <a:lnTo>
                    <a:pt x="2366751" y="2472450"/>
                  </a:lnTo>
                  <a:lnTo>
                    <a:pt x="2309024" y="2516524"/>
                  </a:lnTo>
                  <a:lnTo>
                    <a:pt x="2251496" y="2560291"/>
                  </a:lnTo>
                  <a:lnTo>
                    <a:pt x="2194067" y="2603745"/>
                  </a:lnTo>
                  <a:lnTo>
                    <a:pt x="2136638" y="2646879"/>
                  </a:lnTo>
                  <a:lnTo>
                    <a:pt x="2079108" y="2689684"/>
                  </a:lnTo>
                  <a:lnTo>
                    <a:pt x="2032384" y="2723999"/>
                  </a:lnTo>
                  <a:lnTo>
                    <a:pt x="2000789" y="2745886"/>
                  </a:lnTo>
                  <a:lnTo>
                    <a:pt x="1961399" y="2768340"/>
                  </a:lnTo>
                  <a:lnTo>
                    <a:pt x="1916911" y="2779168"/>
                  </a:lnTo>
                  <a:lnTo>
                    <a:pt x="1906127" y="2778504"/>
                  </a:lnTo>
                  <a:lnTo>
                    <a:pt x="1859413" y="2762552"/>
                  </a:lnTo>
                  <a:lnTo>
                    <a:pt x="1816018" y="2736799"/>
                  </a:lnTo>
                  <a:lnTo>
                    <a:pt x="1780641" y="2713158"/>
                  </a:lnTo>
                  <a:lnTo>
                    <a:pt x="1718337" y="2670260"/>
                  </a:lnTo>
                  <a:lnTo>
                    <a:pt x="1656526" y="2626742"/>
                  </a:lnTo>
                  <a:lnTo>
                    <a:pt x="1595186" y="2582631"/>
                  </a:lnTo>
                  <a:lnTo>
                    <a:pt x="1534297" y="2537955"/>
                  </a:lnTo>
                  <a:lnTo>
                    <a:pt x="1473836" y="2492743"/>
                  </a:lnTo>
                  <a:lnTo>
                    <a:pt x="1413781" y="2447021"/>
                  </a:lnTo>
                  <a:lnTo>
                    <a:pt x="1354111" y="2400817"/>
                  </a:lnTo>
                  <a:lnTo>
                    <a:pt x="1294804" y="2354160"/>
                  </a:lnTo>
                  <a:lnTo>
                    <a:pt x="1235839" y="2307077"/>
                  </a:lnTo>
                  <a:lnTo>
                    <a:pt x="1177193" y="2259595"/>
                  </a:lnTo>
                  <a:lnTo>
                    <a:pt x="1118844" y="2211744"/>
                  </a:lnTo>
                  <a:lnTo>
                    <a:pt x="1060772" y="2163549"/>
                  </a:lnTo>
                  <a:lnTo>
                    <a:pt x="1002955" y="2115040"/>
                  </a:lnTo>
                  <a:lnTo>
                    <a:pt x="945370" y="2066243"/>
                  </a:lnTo>
                  <a:lnTo>
                    <a:pt x="887996" y="2017187"/>
                  </a:lnTo>
                  <a:lnTo>
                    <a:pt x="830811" y="1967900"/>
                  </a:lnTo>
                  <a:lnTo>
                    <a:pt x="773793" y="1918409"/>
                  </a:lnTo>
                  <a:lnTo>
                    <a:pt x="716922" y="1868741"/>
                  </a:lnTo>
                  <a:lnTo>
                    <a:pt x="660174" y="1818926"/>
                  </a:lnTo>
                  <a:lnTo>
                    <a:pt x="603529" y="1768990"/>
                  </a:lnTo>
                  <a:lnTo>
                    <a:pt x="557159" y="1727633"/>
                  </a:lnTo>
                  <a:lnTo>
                    <a:pt x="511157" y="1685852"/>
                  </a:lnTo>
                  <a:lnTo>
                    <a:pt x="465486" y="1643692"/>
                  </a:lnTo>
                  <a:lnTo>
                    <a:pt x="420108" y="1601200"/>
                  </a:lnTo>
                  <a:lnTo>
                    <a:pt x="374986" y="1558422"/>
                  </a:lnTo>
                  <a:lnTo>
                    <a:pt x="330084" y="1515405"/>
                  </a:lnTo>
                  <a:lnTo>
                    <a:pt x="285364" y="1472194"/>
                  </a:lnTo>
                  <a:lnTo>
                    <a:pt x="240790" y="1428836"/>
                  </a:lnTo>
                  <a:lnTo>
                    <a:pt x="196324" y="1385377"/>
                  </a:lnTo>
                  <a:lnTo>
                    <a:pt x="151930" y="1341863"/>
                  </a:lnTo>
                  <a:lnTo>
                    <a:pt x="116079" y="1304089"/>
                  </a:lnTo>
                  <a:lnTo>
                    <a:pt x="84167" y="1264106"/>
                  </a:lnTo>
                  <a:lnTo>
                    <a:pt x="57180" y="1221599"/>
                  </a:lnTo>
                  <a:lnTo>
                    <a:pt x="36107" y="1176251"/>
                  </a:lnTo>
                  <a:lnTo>
                    <a:pt x="21935" y="1127744"/>
                  </a:lnTo>
                  <a:lnTo>
                    <a:pt x="15651" y="1075761"/>
                  </a:lnTo>
                  <a:lnTo>
                    <a:pt x="15480" y="1057607"/>
                  </a:lnTo>
                  <a:lnTo>
                    <a:pt x="16332" y="1039019"/>
                  </a:lnTo>
                  <a:lnTo>
                    <a:pt x="10883" y="1037355"/>
                  </a:lnTo>
                  <a:lnTo>
                    <a:pt x="5448" y="1035704"/>
                  </a:lnTo>
                  <a:lnTo>
                    <a:pt x="0" y="1034053"/>
                  </a:lnTo>
                </a:path>
              </a:pathLst>
            </a:custGeom>
            <a:ln w="12700">
              <a:solidFill>
                <a:srgbClr val="F79646">
                  <a:alpha val="31000"/>
                </a:srgbClr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620"/>
            </a:p>
          </p:txBody>
        </p:sp>
        <p:sp>
          <p:nvSpPr>
            <p:cNvPr id="9" name="object 8"/>
            <p:cNvSpPr/>
            <p:nvPr/>
          </p:nvSpPr>
          <p:spPr>
            <a:xfrm>
              <a:off x="6767679" y="1772963"/>
              <a:ext cx="2018207" cy="2535401"/>
            </a:xfrm>
            <a:custGeom>
              <a:avLst/>
              <a:gdLst/>
              <a:ahLst/>
              <a:cxnLst/>
              <a:rect l="l" t="t" r="r" b="b"/>
              <a:pathLst>
                <a:path w="2018207" h="2535401">
                  <a:moveTo>
                    <a:pt x="1340078" y="2535401"/>
                  </a:moveTo>
                  <a:lnTo>
                    <a:pt x="1310456" y="2510888"/>
                  </a:lnTo>
                  <a:lnTo>
                    <a:pt x="1266815" y="2474987"/>
                  </a:lnTo>
                  <a:lnTo>
                    <a:pt x="1238212" y="2451517"/>
                  </a:lnTo>
                  <a:lnTo>
                    <a:pt x="1224049" y="2439891"/>
                  </a:lnTo>
                  <a:lnTo>
                    <a:pt x="1182073" y="2405337"/>
                  </a:lnTo>
                  <a:lnTo>
                    <a:pt x="1140801" y="2371060"/>
                  </a:lnTo>
                  <a:lnTo>
                    <a:pt x="1100148" y="2336796"/>
                  </a:lnTo>
                  <a:lnTo>
                    <a:pt x="1060030" y="2302280"/>
                  </a:lnTo>
                  <a:lnTo>
                    <a:pt x="1007425" y="2256407"/>
                  </a:lnTo>
                  <a:lnTo>
                    <a:pt x="954882" y="2210462"/>
                  </a:lnTo>
                  <a:lnTo>
                    <a:pt x="902403" y="2164444"/>
                  </a:lnTo>
                  <a:lnTo>
                    <a:pt x="849990" y="2118350"/>
                  </a:lnTo>
                  <a:lnTo>
                    <a:pt x="797647" y="2072178"/>
                  </a:lnTo>
                  <a:lnTo>
                    <a:pt x="745374" y="2025926"/>
                  </a:lnTo>
                  <a:lnTo>
                    <a:pt x="693176" y="1979592"/>
                  </a:lnTo>
                  <a:lnTo>
                    <a:pt x="641053" y="1933174"/>
                  </a:lnTo>
                  <a:lnTo>
                    <a:pt x="589008" y="1886669"/>
                  </a:lnTo>
                  <a:lnTo>
                    <a:pt x="537044" y="1840076"/>
                  </a:lnTo>
                  <a:lnTo>
                    <a:pt x="505547" y="1811392"/>
                  </a:lnTo>
                  <a:lnTo>
                    <a:pt x="474411" y="1782285"/>
                  </a:lnTo>
                  <a:lnTo>
                    <a:pt x="443620" y="1752794"/>
                  </a:lnTo>
                  <a:lnTo>
                    <a:pt x="413156" y="1722955"/>
                  </a:lnTo>
                  <a:lnTo>
                    <a:pt x="383002" y="1692806"/>
                  </a:lnTo>
                  <a:lnTo>
                    <a:pt x="353141" y="1662383"/>
                  </a:lnTo>
                  <a:lnTo>
                    <a:pt x="302423" y="1608775"/>
                  </a:lnTo>
                  <a:lnTo>
                    <a:pt x="272809" y="1574922"/>
                  </a:lnTo>
                  <a:lnTo>
                    <a:pt x="244571" y="1540414"/>
                  </a:lnTo>
                  <a:lnTo>
                    <a:pt x="217734" y="1505253"/>
                  </a:lnTo>
                  <a:lnTo>
                    <a:pt x="192325" y="1469443"/>
                  </a:lnTo>
                  <a:lnTo>
                    <a:pt x="168369" y="1432988"/>
                  </a:lnTo>
                  <a:lnTo>
                    <a:pt x="145892" y="1395891"/>
                  </a:lnTo>
                  <a:lnTo>
                    <a:pt x="124920" y="1358155"/>
                  </a:lnTo>
                  <a:lnTo>
                    <a:pt x="105479" y="1319783"/>
                  </a:lnTo>
                  <a:lnTo>
                    <a:pt x="87593" y="1280779"/>
                  </a:lnTo>
                  <a:lnTo>
                    <a:pt x="71289" y="1241147"/>
                  </a:lnTo>
                  <a:lnTo>
                    <a:pt x="56594" y="1200889"/>
                  </a:lnTo>
                  <a:lnTo>
                    <a:pt x="43532" y="1160009"/>
                  </a:lnTo>
                  <a:lnTo>
                    <a:pt x="32129" y="1118510"/>
                  </a:lnTo>
                  <a:lnTo>
                    <a:pt x="22411" y="1076396"/>
                  </a:lnTo>
                  <a:lnTo>
                    <a:pt x="14404" y="1033670"/>
                  </a:lnTo>
                  <a:lnTo>
                    <a:pt x="8133" y="990336"/>
                  </a:lnTo>
                  <a:lnTo>
                    <a:pt x="3625" y="946396"/>
                  </a:lnTo>
                  <a:lnTo>
                    <a:pt x="906" y="901855"/>
                  </a:lnTo>
                  <a:lnTo>
                    <a:pt x="0" y="856715"/>
                  </a:lnTo>
                  <a:lnTo>
                    <a:pt x="1354" y="804057"/>
                  </a:lnTo>
                  <a:lnTo>
                    <a:pt x="5413" y="752084"/>
                  </a:lnTo>
                  <a:lnTo>
                    <a:pt x="12212" y="700932"/>
                  </a:lnTo>
                  <a:lnTo>
                    <a:pt x="21787" y="650737"/>
                  </a:lnTo>
                  <a:lnTo>
                    <a:pt x="34173" y="601635"/>
                  </a:lnTo>
                  <a:lnTo>
                    <a:pt x="49405" y="553762"/>
                  </a:lnTo>
                  <a:lnTo>
                    <a:pt x="67518" y="507256"/>
                  </a:lnTo>
                  <a:lnTo>
                    <a:pt x="88549" y="462250"/>
                  </a:lnTo>
                  <a:lnTo>
                    <a:pt x="112531" y="418882"/>
                  </a:lnTo>
                  <a:lnTo>
                    <a:pt x="139501" y="377288"/>
                  </a:lnTo>
                  <a:lnTo>
                    <a:pt x="169494" y="337604"/>
                  </a:lnTo>
                  <a:lnTo>
                    <a:pt x="202545" y="299966"/>
                  </a:lnTo>
                  <a:lnTo>
                    <a:pt x="238689" y="264510"/>
                  </a:lnTo>
                  <a:lnTo>
                    <a:pt x="277962" y="231372"/>
                  </a:lnTo>
                  <a:lnTo>
                    <a:pt x="320398" y="200688"/>
                  </a:lnTo>
                  <a:lnTo>
                    <a:pt x="366035" y="172595"/>
                  </a:lnTo>
                  <a:lnTo>
                    <a:pt x="414905" y="147228"/>
                  </a:lnTo>
                  <a:lnTo>
                    <a:pt x="467046" y="124724"/>
                  </a:lnTo>
                  <a:lnTo>
                    <a:pt x="522492" y="105218"/>
                  </a:lnTo>
                  <a:lnTo>
                    <a:pt x="581278" y="88848"/>
                  </a:lnTo>
                  <a:lnTo>
                    <a:pt x="647462" y="73313"/>
                  </a:lnTo>
                  <a:lnTo>
                    <a:pt x="713776" y="59034"/>
                  </a:lnTo>
                  <a:lnTo>
                    <a:pt x="780237" y="46097"/>
                  </a:lnTo>
                  <a:lnTo>
                    <a:pt x="846857" y="34584"/>
                  </a:lnTo>
                  <a:lnTo>
                    <a:pt x="913653" y="24579"/>
                  </a:lnTo>
                  <a:lnTo>
                    <a:pt x="980639" y="16167"/>
                  </a:lnTo>
                  <a:lnTo>
                    <a:pt x="1047829" y="9432"/>
                  </a:lnTo>
                  <a:lnTo>
                    <a:pt x="1115238" y="4457"/>
                  </a:lnTo>
                  <a:lnTo>
                    <a:pt x="1182881" y="1327"/>
                  </a:lnTo>
                  <a:lnTo>
                    <a:pt x="1250772" y="125"/>
                  </a:lnTo>
                  <a:lnTo>
                    <a:pt x="1325944" y="0"/>
                  </a:lnTo>
                  <a:lnTo>
                    <a:pt x="1363559" y="13"/>
                  </a:lnTo>
                  <a:lnTo>
                    <a:pt x="1438910" y="173"/>
                  </a:lnTo>
                  <a:lnTo>
                    <a:pt x="1514499" y="483"/>
                  </a:lnTo>
                  <a:lnTo>
                    <a:pt x="1590421" y="910"/>
                  </a:lnTo>
                  <a:lnTo>
                    <a:pt x="1628536" y="1157"/>
                  </a:lnTo>
                  <a:lnTo>
                    <a:pt x="1666771" y="1421"/>
                  </a:lnTo>
                  <a:lnTo>
                    <a:pt x="1705137" y="1698"/>
                  </a:lnTo>
                  <a:lnTo>
                    <a:pt x="1743646" y="1984"/>
                  </a:lnTo>
                  <a:lnTo>
                    <a:pt x="1782309" y="2274"/>
                  </a:lnTo>
                  <a:lnTo>
                    <a:pt x="1821139" y="2565"/>
                  </a:lnTo>
                  <a:lnTo>
                    <a:pt x="1860148" y="2852"/>
                  </a:lnTo>
                  <a:lnTo>
                    <a:pt x="1899347" y="3132"/>
                  </a:lnTo>
                  <a:lnTo>
                    <a:pt x="1938749" y="3400"/>
                  </a:lnTo>
                  <a:lnTo>
                    <a:pt x="1978365" y="3652"/>
                  </a:lnTo>
                  <a:lnTo>
                    <a:pt x="2018207" y="3885"/>
                  </a:lnTo>
                  <a:lnTo>
                    <a:pt x="1984010" y="131540"/>
                  </a:lnTo>
                  <a:lnTo>
                    <a:pt x="1949881" y="258945"/>
                  </a:lnTo>
                  <a:lnTo>
                    <a:pt x="1915814" y="386121"/>
                  </a:lnTo>
                  <a:lnTo>
                    <a:pt x="1881801" y="513091"/>
                  </a:lnTo>
                  <a:lnTo>
                    <a:pt x="1847838" y="639878"/>
                  </a:lnTo>
                  <a:lnTo>
                    <a:pt x="1813918" y="766506"/>
                  </a:lnTo>
                  <a:lnTo>
                    <a:pt x="1780034" y="892998"/>
                  </a:lnTo>
                  <a:lnTo>
                    <a:pt x="1746181" y="1019375"/>
                  </a:lnTo>
                  <a:lnTo>
                    <a:pt x="1712353" y="1145662"/>
                  </a:lnTo>
                  <a:lnTo>
                    <a:pt x="1678543" y="1271881"/>
                  </a:lnTo>
                  <a:lnTo>
                    <a:pt x="1644744" y="1398055"/>
                  </a:lnTo>
                  <a:lnTo>
                    <a:pt x="1610952" y="1524208"/>
                  </a:lnTo>
                  <a:lnTo>
                    <a:pt x="1577159" y="1650362"/>
                  </a:lnTo>
                  <a:lnTo>
                    <a:pt x="1543360" y="1776540"/>
                  </a:lnTo>
                  <a:lnTo>
                    <a:pt x="1509547" y="1902765"/>
                  </a:lnTo>
                  <a:lnTo>
                    <a:pt x="1475716" y="2029060"/>
                  </a:lnTo>
                  <a:lnTo>
                    <a:pt x="1441860" y="2155448"/>
                  </a:lnTo>
                  <a:lnTo>
                    <a:pt x="1407972" y="2281952"/>
                  </a:lnTo>
                  <a:lnTo>
                    <a:pt x="1374047" y="2408596"/>
                  </a:lnTo>
                  <a:lnTo>
                    <a:pt x="1340078" y="2535401"/>
                  </a:lnTo>
                </a:path>
              </a:pathLst>
            </a:custGeom>
            <a:ln w="12700">
              <a:solidFill>
                <a:srgbClr val="F79646">
                  <a:alpha val="31000"/>
                </a:srgbClr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620"/>
            </a:p>
          </p:txBody>
        </p:sp>
        <p:sp>
          <p:nvSpPr>
            <p:cNvPr id="10" name="object 9"/>
            <p:cNvSpPr/>
            <p:nvPr/>
          </p:nvSpPr>
          <p:spPr>
            <a:xfrm>
              <a:off x="7668567" y="6623015"/>
              <a:ext cx="1920653" cy="996984"/>
            </a:xfrm>
            <a:custGeom>
              <a:avLst/>
              <a:gdLst/>
              <a:ahLst/>
              <a:cxnLst/>
              <a:rect l="l" t="t" r="r" b="b"/>
              <a:pathLst>
                <a:path w="1920653" h="996984">
                  <a:moveTo>
                    <a:pt x="0" y="0"/>
                  </a:moveTo>
                  <a:lnTo>
                    <a:pt x="35238" y="16384"/>
                  </a:lnTo>
                  <a:lnTo>
                    <a:pt x="70078" y="32569"/>
                  </a:lnTo>
                  <a:lnTo>
                    <a:pt x="121682" y="56529"/>
                  </a:lnTo>
                  <a:lnTo>
                    <a:pt x="138730" y="64444"/>
                  </a:lnTo>
                  <a:lnTo>
                    <a:pt x="189487" y="88022"/>
                  </a:lnTo>
                  <a:lnTo>
                    <a:pt x="239776" y="111416"/>
                  </a:lnTo>
                  <a:lnTo>
                    <a:pt x="289740" y="134717"/>
                  </a:lnTo>
                  <a:lnTo>
                    <a:pt x="339521" y="158013"/>
                  </a:lnTo>
                  <a:lnTo>
                    <a:pt x="414986" y="193404"/>
                  </a:lnTo>
                  <a:lnTo>
                    <a:pt x="490450" y="228796"/>
                  </a:lnTo>
                  <a:lnTo>
                    <a:pt x="565914" y="264189"/>
                  </a:lnTo>
                  <a:lnTo>
                    <a:pt x="641377" y="299583"/>
                  </a:lnTo>
                  <a:lnTo>
                    <a:pt x="716840" y="334978"/>
                  </a:lnTo>
                  <a:lnTo>
                    <a:pt x="792301" y="370375"/>
                  </a:lnTo>
                  <a:lnTo>
                    <a:pt x="867762" y="405774"/>
                  </a:lnTo>
                  <a:lnTo>
                    <a:pt x="943222" y="441175"/>
                  </a:lnTo>
                  <a:lnTo>
                    <a:pt x="1018681" y="476578"/>
                  </a:lnTo>
                  <a:lnTo>
                    <a:pt x="1094138" y="511984"/>
                  </a:lnTo>
                  <a:lnTo>
                    <a:pt x="1169594" y="547393"/>
                  </a:lnTo>
                  <a:lnTo>
                    <a:pt x="1245048" y="582805"/>
                  </a:lnTo>
                  <a:lnTo>
                    <a:pt x="1320501" y="618220"/>
                  </a:lnTo>
                  <a:lnTo>
                    <a:pt x="1395951" y="653639"/>
                  </a:lnTo>
                  <a:lnTo>
                    <a:pt x="1471400" y="689061"/>
                  </a:lnTo>
                  <a:lnTo>
                    <a:pt x="1546847" y="724488"/>
                  </a:lnTo>
                  <a:lnTo>
                    <a:pt x="1622292" y="759919"/>
                  </a:lnTo>
                  <a:lnTo>
                    <a:pt x="1697734" y="795355"/>
                  </a:lnTo>
                  <a:lnTo>
                    <a:pt x="1773174" y="830795"/>
                  </a:lnTo>
                  <a:lnTo>
                    <a:pt x="1848612" y="866241"/>
                  </a:lnTo>
                  <a:lnTo>
                    <a:pt x="1887424" y="887661"/>
                  </a:lnTo>
                  <a:lnTo>
                    <a:pt x="1915702" y="918066"/>
                  </a:lnTo>
                  <a:lnTo>
                    <a:pt x="1920653" y="946081"/>
                  </a:lnTo>
                  <a:lnTo>
                    <a:pt x="1919411" y="956996"/>
                  </a:lnTo>
                  <a:lnTo>
                    <a:pt x="1916789" y="968881"/>
                  </a:lnTo>
                  <a:lnTo>
                    <a:pt x="1912823" y="981845"/>
                  </a:lnTo>
                  <a:lnTo>
                    <a:pt x="1907553" y="995999"/>
                  </a:lnTo>
                  <a:lnTo>
                    <a:pt x="1907098" y="996984"/>
                  </a:lnTo>
                </a:path>
              </a:pathLst>
            </a:custGeom>
            <a:ln w="12700">
              <a:solidFill>
                <a:srgbClr val="F79646">
                  <a:alpha val="31000"/>
                </a:srgbClr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620"/>
            </a:p>
          </p:txBody>
        </p:sp>
        <p:sp>
          <p:nvSpPr>
            <p:cNvPr id="11" name="object 10"/>
            <p:cNvSpPr/>
            <p:nvPr/>
          </p:nvSpPr>
          <p:spPr>
            <a:xfrm>
              <a:off x="7392721" y="6623015"/>
              <a:ext cx="275845" cy="996984"/>
            </a:xfrm>
            <a:custGeom>
              <a:avLst/>
              <a:gdLst/>
              <a:ahLst/>
              <a:cxnLst/>
              <a:rect l="l" t="t" r="r" b="b"/>
              <a:pathLst>
                <a:path w="275845" h="996984">
                  <a:moveTo>
                    <a:pt x="481" y="996984"/>
                  </a:moveTo>
                  <a:lnTo>
                    <a:pt x="0" y="986009"/>
                  </a:lnTo>
                  <a:lnTo>
                    <a:pt x="473" y="972534"/>
                  </a:lnTo>
                  <a:lnTo>
                    <a:pt x="6075" y="931056"/>
                  </a:lnTo>
                  <a:lnTo>
                    <a:pt x="12482" y="889905"/>
                  </a:lnTo>
                  <a:lnTo>
                    <a:pt x="19645" y="849060"/>
                  </a:lnTo>
                  <a:lnTo>
                    <a:pt x="27516" y="808503"/>
                  </a:lnTo>
                  <a:lnTo>
                    <a:pt x="36048" y="768217"/>
                  </a:lnTo>
                  <a:lnTo>
                    <a:pt x="45192" y="728182"/>
                  </a:lnTo>
                  <a:lnTo>
                    <a:pt x="54901" y="688381"/>
                  </a:lnTo>
                  <a:lnTo>
                    <a:pt x="65127" y="648794"/>
                  </a:lnTo>
                  <a:lnTo>
                    <a:pt x="75823" y="609402"/>
                  </a:lnTo>
                  <a:lnTo>
                    <a:pt x="86941" y="570189"/>
                  </a:lnTo>
                  <a:lnTo>
                    <a:pt x="98432" y="531135"/>
                  </a:lnTo>
                  <a:lnTo>
                    <a:pt x="110249" y="492221"/>
                  </a:lnTo>
                  <a:lnTo>
                    <a:pt x="122345" y="453429"/>
                  </a:lnTo>
                  <a:lnTo>
                    <a:pt x="134671" y="414741"/>
                  </a:lnTo>
                  <a:lnTo>
                    <a:pt x="147180" y="376139"/>
                  </a:lnTo>
                  <a:lnTo>
                    <a:pt x="159824" y="337603"/>
                  </a:lnTo>
                  <a:lnTo>
                    <a:pt x="172556" y="299115"/>
                  </a:lnTo>
                  <a:lnTo>
                    <a:pt x="185326" y="260657"/>
                  </a:lnTo>
                  <a:lnTo>
                    <a:pt x="198089" y="222210"/>
                  </a:lnTo>
                  <a:lnTo>
                    <a:pt x="210795" y="183756"/>
                  </a:lnTo>
                  <a:lnTo>
                    <a:pt x="226630" y="137218"/>
                  </a:lnTo>
                  <a:lnTo>
                    <a:pt x="243348" y="90221"/>
                  </a:lnTo>
                  <a:lnTo>
                    <a:pt x="256373" y="54188"/>
                  </a:lnTo>
                  <a:lnTo>
                    <a:pt x="260794" y="41961"/>
                  </a:lnTo>
                  <a:lnTo>
                    <a:pt x="265250" y="29604"/>
                  </a:lnTo>
                  <a:lnTo>
                    <a:pt x="269740" y="17105"/>
                  </a:lnTo>
                  <a:lnTo>
                    <a:pt x="274261" y="4452"/>
                  </a:lnTo>
                  <a:lnTo>
                    <a:pt x="275845" y="0"/>
                  </a:lnTo>
                </a:path>
              </a:pathLst>
            </a:custGeom>
            <a:ln w="12700">
              <a:solidFill>
                <a:srgbClr val="F79646">
                  <a:alpha val="31000"/>
                </a:srgbClr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620"/>
            </a:p>
          </p:txBody>
        </p:sp>
        <p:sp>
          <p:nvSpPr>
            <p:cNvPr id="12" name="object 11"/>
            <p:cNvSpPr/>
            <p:nvPr/>
          </p:nvSpPr>
          <p:spPr>
            <a:xfrm>
              <a:off x="7540225" y="0"/>
              <a:ext cx="1526743" cy="1643205"/>
            </a:xfrm>
            <a:custGeom>
              <a:avLst/>
              <a:gdLst/>
              <a:ahLst/>
              <a:cxnLst/>
              <a:rect l="l" t="t" r="r" b="b"/>
              <a:pathLst>
                <a:path w="1526743" h="1643205">
                  <a:moveTo>
                    <a:pt x="1526743" y="0"/>
                  </a:moveTo>
                  <a:lnTo>
                    <a:pt x="1504001" y="39624"/>
                  </a:lnTo>
                  <a:lnTo>
                    <a:pt x="1452681" y="129044"/>
                  </a:lnTo>
                  <a:lnTo>
                    <a:pt x="1401426" y="218348"/>
                  </a:lnTo>
                  <a:lnTo>
                    <a:pt x="1350231" y="307551"/>
                  </a:lnTo>
                  <a:lnTo>
                    <a:pt x="1299085" y="396667"/>
                  </a:lnTo>
                  <a:lnTo>
                    <a:pt x="1247981" y="485711"/>
                  </a:lnTo>
                  <a:lnTo>
                    <a:pt x="1196910" y="574696"/>
                  </a:lnTo>
                  <a:lnTo>
                    <a:pt x="1145865" y="663638"/>
                  </a:lnTo>
                  <a:lnTo>
                    <a:pt x="1094836" y="752550"/>
                  </a:lnTo>
                  <a:lnTo>
                    <a:pt x="1043817" y="841447"/>
                  </a:lnTo>
                  <a:lnTo>
                    <a:pt x="992798" y="930343"/>
                  </a:lnTo>
                  <a:lnTo>
                    <a:pt x="941771" y="1019252"/>
                  </a:lnTo>
                  <a:lnTo>
                    <a:pt x="890728" y="1108190"/>
                  </a:lnTo>
                  <a:lnTo>
                    <a:pt x="839661" y="1197170"/>
                  </a:lnTo>
                  <a:lnTo>
                    <a:pt x="788562" y="1286206"/>
                  </a:lnTo>
                  <a:lnTo>
                    <a:pt x="737422" y="1375314"/>
                  </a:lnTo>
                  <a:lnTo>
                    <a:pt x="686232" y="1464506"/>
                  </a:lnTo>
                  <a:lnTo>
                    <a:pt x="634986" y="1553799"/>
                  </a:lnTo>
                  <a:lnTo>
                    <a:pt x="583674" y="1643205"/>
                  </a:lnTo>
                  <a:lnTo>
                    <a:pt x="574543" y="1633142"/>
                  </a:lnTo>
                  <a:lnTo>
                    <a:pt x="565516" y="1623288"/>
                  </a:lnTo>
                  <a:lnTo>
                    <a:pt x="556599" y="1613613"/>
                  </a:lnTo>
                  <a:lnTo>
                    <a:pt x="547793" y="1604089"/>
                  </a:lnTo>
                  <a:lnTo>
                    <a:pt x="539102" y="1594687"/>
                  </a:lnTo>
                  <a:lnTo>
                    <a:pt x="505557" y="1557705"/>
                  </a:lnTo>
                  <a:lnTo>
                    <a:pt x="461590" y="1505113"/>
                  </a:lnTo>
                  <a:lnTo>
                    <a:pt x="421290" y="1455743"/>
                  </a:lnTo>
                  <a:lnTo>
                    <a:pt x="381064" y="1406399"/>
                  </a:lnTo>
                  <a:lnTo>
                    <a:pt x="340914" y="1357068"/>
                  </a:lnTo>
                  <a:lnTo>
                    <a:pt x="300842" y="1307741"/>
                  </a:lnTo>
                  <a:lnTo>
                    <a:pt x="260847" y="1258406"/>
                  </a:lnTo>
                  <a:lnTo>
                    <a:pt x="220932" y="1209053"/>
                  </a:lnTo>
                  <a:lnTo>
                    <a:pt x="181098" y="1159672"/>
                  </a:lnTo>
                  <a:lnTo>
                    <a:pt x="141345" y="1110250"/>
                  </a:lnTo>
                  <a:lnTo>
                    <a:pt x="101675" y="1060777"/>
                  </a:lnTo>
                  <a:lnTo>
                    <a:pt x="74717" y="1026989"/>
                  </a:lnTo>
                  <a:lnTo>
                    <a:pt x="49587" y="988917"/>
                  </a:lnTo>
                  <a:lnTo>
                    <a:pt x="39664" y="946093"/>
                  </a:lnTo>
                  <a:lnTo>
                    <a:pt x="41064" y="934391"/>
                  </a:lnTo>
                  <a:lnTo>
                    <a:pt x="44418" y="922223"/>
                  </a:lnTo>
                  <a:lnTo>
                    <a:pt x="50933" y="905283"/>
                  </a:lnTo>
                  <a:lnTo>
                    <a:pt x="52423" y="894796"/>
                  </a:lnTo>
                  <a:lnTo>
                    <a:pt x="21140" y="849946"/>
                  </a:lnTo>
                  <a:lnTo>
                    <a:pt x="4757" y="803966"/>
                  </a:lnTo>
                  <a:lnTo>
                    <a:pt x="0" y="757355"/>
                  </a:lnTo>
                  <a:lnTo>
                    <a:pt x="432" y="741763"/>
                  </a:lnTo>
                  <a:lnTo>
                    <a:pt x="6084" y="695080"/>
                  </a:lnTo>
                  <a:lnTo>
                    <a:pt x="15726" y="648922"/>
                  </a:lnTo>
                  <a:lnTo>
                    <a:pt x="19260" y="633739"/>
                  </a:lnTo>
                  <a:lnTo>
                    <a:pt x="22753" y="618688"/>
                  </a:lnTo>
                  <a:lnTo>
                    <a:pt x="26083" y="603787"/>
                  </a:lnTo>
                  <a:lnTo>
                    <a:pt x="29129" y="589055"/>
                  </a:lnTo>
                  <a:lnTo>
                    <a:pt x="37602" y="548369"/>
                  </a:lnTo>
                  <a:lnTo>
                    <a:pt x="47025" y="508068"/>
                  </a:lnTo>
                  <a:lnTo>
                    <a:pt x="57377" y="468144"/>
                  </a:lnTo>
                  <a:lnTo>
                    <a:pt x="68641" y="428589"/>
                  </a:lnTo>
                  <a:lnTo>
                    <a:pt x="80798" y="389397"/>
                  </a:lnTo>
                  <a:lnTo>
                    <a:pt x="93830" y="350560"/>
                  </a:lnTo>
                  <a:lnTo>
                    <a:pt x="107717" y="312073"/>
                  </a:lnTo>
                  <a:lnTo>
                    <a:pt x="122442" y="273926"/>
                  </a:lnTo>
                  <a:lnTo>
                    <a:pt x="137985" y="236114"/>
                  </a:lnTo>
                  <a:lnTo>
                    <a:pt x="154328" y="198630"/>
                  </a:lnTo>
                  <a:lnTo>
                    <a:pt x="171453" y="161465"/>
                  </a:lnTo>
                  <a:lnTo>
                    <a:pt x="189341" y="124614"/>
                  </a:lnTo>
                  <a:lnTo>
                    <a:pt x="207974" y="88070"/>
                  </a:lnTo>
                  <a:lnTo>
                    <a:pt x="227333" y="51824"/>
                  </a:lnTo>
                  <a:lnTo>
                    <a:pt x="247399" y="15870"/>
                  </a:lnTo>
                  <a:lnTo>
                    <a:pt x="256634" y="0"/>
                  </a:lnTo>
                </a:path>
              </a:pathLst>
            </a:custGeom>
            <a:ln w="12700">
              <a:solidFill>
                <a:srgbClr val="F79646">
                  <a:alpha val="31000"/>
                </a:srgbClr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620"/>
            </a:p>
          </p:txBody>
        </p:sp>
        <p:sp>
          <p:nvSpPr>
            <p:cNvPr id="13" name="object 12"/>
            <p:cNvSpPr/>
            <p:nvPr/>
          </p:nvSpPr>
          <p:spPr>
            <a:xfrm>
              <a:off x="9389544" y="6065345"/>
              <a:ext cx="770455" cy="756336"/>
            </a:xfrm>
            <a:custGeom>
              <a:avLst/>
              <a:gdLst/>
              <a:ahLst/>
              <a:cxnLst/>
              <a:rect l="l" t="t" r="r" b="b"/>
              <a:pathLst>
                <a:path w="770455" h="756336">
                  <a:moveTo>
                    <a:pt x="0" y="756336"/>
                  </a:moveTo>
                  <a:lnTo>
                    <a:pt x="3394" y="681791"/>
                  </a:lnTo>
                  <a:lnTo>
                    <a:pt x="13193" y="612246"/>
                  </a:lnTo>
                  <a:lnTo>
                    <a:pt x="29017" y="547349"/>
                  </a:lnTo>
                  <a:lnTo>
                    <a:pt x="50485" y="486746"/>
                  </a:lnTo>
                  <a:lnTo>
                    <a:pt x="77217" y="430084"/>
                  </a:lnTo>
                  <a:lnTo>
                    <a:pt x="108832" y="377009"/>
                  </a:lnTo>
                  <a:lnTo>
                    <a:pt x="144950" y="327168"/>
                  </a:lnTo>
                  <a:lnTo>
                    <a:pt x="185191" y="280206"/>
                  </a:lnTo>
                  <a:lnTo>
                    <a:pt x="229173" y="235772"/>
                  </a:lnTo>
                  <a:lnTo>
                    <a:pt x="276517" y="193510"/>
                  </a:lnTo>
                  <a:lnTo>
                    <a:pt x="314780" y="162665"/>
                  </a:lnTo>
                  <a:lnTo>
                    <a:pt x="354322" y="133309"/>
                  </a:lnTo>
                  <a:lnTo>
                    <a:pt x="394859" y="105143"/>
                  </a:lnTo>
                  <a:lnTo>
                    <a:pt x="436110" y="77870"/>
                  </a:lnTo>
                  <a:lnTo>
                    <a:pt x="477794" y="51189"/>
                  </a:lnTo>
                  <a:lnTo>
                    <a:pt x="519626" y="24802"/>
                  </a:lnTo>
                  <a:lnTo>
                    <a:pt x="533555" y="16020"/>
                  </a:lnTo>
                  <a:lnTo>
                    <a:pt x="547458" y="7227"/>
                  </a:lnTo>
                  <a:lnTo>
                    <a:pt x="558093" y="2757"/>
                  </a:lnTo>
                  <a:lnTo>
                    <a:pt x="571479" y="349"/>
                  </a:lnTo>
                  <a:lnTo>
                    <a:pt x="585903" y="0"/>
                  </a:lnTo>
                  <a:lnTo>
                    <a:pt x="599648" y="1706"/>
                  </a:lnTo>
                  <a:lnTo>
                    <a:pt x="611000" y="5466"/>
                  </a:lnTo>
                  <a:lnTo>
                    <a:pt x="624670" y="20077"/>
                  </a:lnTo>
                  <a:lnTo>
                    <a:pt x="638684" y="33643"/>
                  </a:lnTo>
                  <a:lnTo>
                    <a:pt x="682623" y="68624"/>
                  </a:lnTo>
                  <a:lnTo>
                    <a:pt x="729060" y="96180"/>
                  </a:lnTo>
                  <a:lnTo>
                    <a:pt x="761184" y="111158"/>
                  </a:lnTo>
                  <a:lnTo>
                    <a:pt x="770455" y="114917"/>
                  </a:lnTo>
                </a:path>
              </a:pathLst>
            </a:custGeom>
            <a:ln w="12700">
              <a:solidFill>
                <a:srgbClr val="F79646">
                  <a:alpha val="31000"/>
                </a:srgbClr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620"/>
            </a:p>
          </p:txBody>
        </p:sp>
        <p:sp>
          <p:nvSpPr>
            <p:cNvPr id="14" name="object 13"/>
            <p:cNvSpPr/>
            <p:nvPr/>
          </p:nvSpPr>
          <p:spPr>
            <a:xfrm>
              <a:off x="9389544" y="6821682"/>
              <a:ext cx="577681" cy="798318"/>
            </a:xfrm>
            <a:custGeom>
              <a:avLst/>
              <a:gdLst/>
              <a:ahLst/>
              <a:cxnLst/>
              <a:rect l="l" t="t" r="r" b="b"/>
              <a:pathLst>
                <a:path w="577681" h="798318">
                  <a:moveTo>
                    <a:pt x="577680" y="798318"/>
                  </a:moveTo>
                  <a:lnTo>
                    <a:pt x="531645" y="780699"/>
                  </a:lnTo>
                  <a:lnTo>
                    <a:pt x="496153" y="763896"/>
                  </a:lnTo>
                  <a:lnTo>
                    <a:pt x="462235" y="745162"/>
                  </a:lnTo>
                  <a:lnTo>
                    <a:pt x="400466" y="704506"/>
                  </a:lnTo>
                  <a:lnTo>
                    <a:pt x="362134" y="676029"/>
                  </a:lnTo>
                  <a:lnTo>
                    <a:pt x="325729" y="646425"/>
                  </a:lnTo>
                  <a:lnTo>
                    <a:pt x="291249" y="615722"/>
                  </a:lnTo>
                  <a:lnTo>
                    <a:pt x="258693" y="583953"/>
                  </a:lnTo>
                  <a:lnTo>
                    <a:pt x="228058" y="551147"/>
                  </a:lnTo>
                  <a:lnTo>
                    <a:pt x="199344" y="517334"/>
                  </a:lnTo>
                  <a:lnTo>
                    <a:pt x="172548" y="482545"/>
                  </a:lnTo>
                  <a:lnTo>
                    <a:pt x="147668" y="446810"/>
                  </a:lnTo>
                  <a:lnTo>
                    <a:pt x="124704" y="410160"/>
                  </a:lnTo>
                  <a:lnTo>
                    <a:pt x="103653" y="372625"/>
                  </a:lnTo>
                  <a:lnTo>
                    <a:pt x="84513" y="334236"/>
                  </a:lnTo>
                  <a:lnTo>
                    <a:pt x="67283" y="295022"/>
                  </a:lnTo>
                  <a:lnTo>
                    <a:pt x="51961" y="255015"/>
                  </a:lnTo>
                  <a:lnTo>
                    <a:pt x="38545" y="214244"/>
                  </a:lnTo>
                  <a:lnTo>
                    <a:pt x="27034" y="172739"/>
                  </a:lnTo>
                  <a:lnTo>
                    <a:pt x="17425" y="130533"/>
                  </a:lnTo>
                  <a:lnTo>
                    <a:pt x="9718" y="87653"/>
                  </a:lnTo>
                  <a:lnTo>
                    <a:pt x="3910" y="44132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F79646">
                  <a:alpha val="31000"/>
                </a:srgbClr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620"/>
            </a:p>
          </p:txBody>
        </p:sp>
        <p:sp>
          <p:nvSpPr>
            <p:cNvPr id="15" name="object 14"/>
            <p:cNvSpPr/>
            <p:nvPr/>
          </p:nvSpPr>
          <p:spPr>
            <a:xfrm>
              <a:off x="8425731" y="4951771"/>
              <a:ext cx="1019938" cy="1521752"/>
            </a:xfrm>
            <a:custGeom>
              <a:avLst/>
              <a:gdLst/>
              <a:ahLst/>
              <a:cxnLst/>
              <a:rect l="l" t="t" r="r" b="b"/>
              <a:pathLst>
                <a:path w="1019938" h="1521752">
                  <a:moveTo>
                    <a:pt x="885898" y="1521752"/>
                  </a:moveTo>
                  <a:lnTo>
                    <a:pt x="842931" y="1503213"/>
                  </a:lnTo>
                  <a:lnTo>
                    <a:pt x="800055" y="1484837"/>
                  </a:lnTo>
                  <a:lnTo>
                    <a:pt x="757281" y="1466557"/>
                  </a:lnTo>
                  <a:lnTo>
                    <a:pt x="735936" y="1457433"/>
                  </a:lnTo>
                  <a:lnTo>
                    <a:pt x="693341" y="1439172"/>
                  </a:lnTo>
                  <a:lnTo>
                    <a:pt x="650881" y="1420841"/>
                  </a:lnTo>
                  <a:lnTo>
                    <a:pt x="608569" y="1402374"/>
                  </a:lnTo>
                  <a:lnTo>
                    <a:pt x="566419" y="1383703"/>
                  </a:lnTo>
                  <a:lnTo>
                    <a:pt x="524442" y="1364761"/>
                  </a:lnTo>
                  <a:lnTo>
                    <a:pt x="482653" y="1345483"/>
                  </a:lnTo>
                  <a:lnTo>
                    <a:pt x="441312" y="1322745"/>
                  </a:lnTo>
                  <a:lnTo>
                    <a:pt x="413912" y="1296229"/>
                  </a:lnTo>
                  <a:lnTo>
                    <a:pt x="396602" y="1276448"/>
                  </a:lnTo>
                  <a:lnTo>
                    <a:pt x="387901" y="1266600"/>
                  </a:lnTo>
                  <a:lnTo>
                    <a:pt x="379021" y="1257081"/>
                  </a:lnTo>
                  <a:lnTo>
                    <a:pt x="366561" y="1245191"/>
                  </a:lnTo>
                  <a:lnTo>
                    <a:pt x="354240" y="1233356"/>
                  </a:lnTo>
                  <a:lnTo>
                    <a:pt x="342045" y="1221580"/>
                  </a:lnTo>
                  <a:lnTo>
                    <a:pt x="329960" y="1209869"/>
                  </a:lnTo>
                  <a:lnTo>
                    <a:pt x="317974" y="1198227"/>
                  </a:lnTo>
                  <a:lnTo>
                    <a:pt x="306071" y="1186661"/>
                  </a:lnTo>
                  <a:lnTo>
                    <a:pt x="294238" y="1175175"/>
                  </a:lnTo>
                  <a:lnTo>
                    <a:pt x="259022" y="1141247"/>
                  </a:lnTo>
                  <a:lnTo>
                    <a:pt x="223941" y="1108224"/>
                  </a:lnTo>
                  <a:lnTo>
                    <a:pt x="188623" y="1076245"/>
                  </a:lnTo>
                  <a:lnTo>
                    <a:pt x="152697" y="1045448"/>
                  </a:lnTo>
                  <a:lnTo>
                    <a:pt x="140522" y="1035469"/>
                  </a:lnTo>
                  <a:lnTo>
                    <a:pt x="129765" y="1026502"/>
                  </a:lnTo>
                  <a:lnTo>
                    <a:pt x="101787" y="999185"/>
                  </a:lnTo>
                  <a:lnTo>
                    <a:pt x="74653" y="958172"/>
                  </a:lnTo>
                  <a:lnTo>
                    <a:pt x="62070" y="920582"/>
                  </a:lnTo>
                  <a:lnTo>
                    <a:pt x="50407" y="850509"/>
                  </a:lnTo>
                  <a:lnTo>
                    <a:pt x="39362" y="781039"/>
                  </a:lnTo>
                  <a:lnTo>
                    <a:pt x="29188" y="712076"/>
                  </a:lnTo>
                  <a:lnTo>
                    <a:pt x="20136" y="643529"/>
                  </a:lnTo>
                  <a:lnTo>
                    <a:pt x="12455" y="575303"/>
                  </a:lnTo>
                  <a:lnTo>
                    <a:pt x="6397" y="507306"/>
                  </a:lnTo>
                  <a:lnTo>
                    <a:pt x="2213" y="439444"/>
                  </a:lnTo>
                  <a:lnTo>
                    <a:pt x="154" y="371624"/>
                  </a:lnTo>
                  <a:lnTo>
                    <a:pt x="0" y="337701"/>
                  </a:lnTo>
                  <a:lnTo>
                    <a:pt x="470" y="303753"/>
                  </a:lnTo>
                  <a:lnTo>
                    <a:pt x="3413" y="235737"/>
                  </a:lnTo>
                  <a:lnTo>
                    <a:pt x="6474" y="194165"/>
                  </a:lnTo>
                  <a:lnTo>
                    <a:pt x="14581" y="154317"/>
                  </a:lnTo>
                  <a:lnTo>
                    <a:pt x="33939" y="120823"/>
                  </a:lnTo>
                  <a:lnTo>
                    <a:pt x="70750" y="98312"/>
                  </a:lnTo>
                  <a:lnTo>
                    <a:pt x="96608" y="92743"/>
                  </a:lnTo>
                  <a:lnTo>
                    <a:pt x="122281" y="87200"/>
                  </a:lnTo>
                  <a:lnTo>
                    <a:pt x="173120" y="76228"/>
                  </a:lnTo>
                  <a:lnTo>
                    <a:pt x="223354" y="65461"/>
                  </a:lnTo>
                  <a:lnTo>
                    <a:pt x="273072" y="54965"/>
                  </a:lnTo>
                  <a:lnTo>
                    <a:pt x="322363" y="44806"/>
                  </a:lnTo>
                  <a:lnTo>
                    <a:pt x="371314" y="35049"/>
                  </a:lnTo>
                  <a:lnTo>
                    <a:pt x="420014" y="25760"/>
                  </a:lnTo>
                  <a:lnTo>
                    <a:pt x="468551" y="17005"/>
                  </a:lnTo>
                  <a:lnTo>
                    <a:pt x="517013" y="8849"/>
                  </a:lnTo>
                  <a:lnTo>
                    <a:pt x="565490" y="1359"/>
                  </a:lnTo>
                  <a:lnTo>
                    <a:pt x="589115" y="0"/>
                  </a:lnTo>
                  <a:lnTo>
                    <a:pt x="601138" y="699"/>
                  </a:lnTo>
                  <a:lnTo>
                    <a:pt x="650187" y="9966"/>
                  </a:lnTo>
                  <a:lnTo>
                    <a:pt x="687443" y="20449"/>
                  </a:lnTo>
                  <a:lnTo>
                    <a:pt x="699850" y="23995"/>
                  </a:lnTo>
                  <a:lnTo>
                    <a:pt x="712218" y="27372"/>
                  </a:lnTo>
                  <a:lnTo>
                    <a:pt x="724530" y="30464"/>
                  </a:lnTo>
                  <a:lnTo>
                    <a:pt x="737614" y="33328"/>
                  </a:lnTo>
                  <a:lnTo>
                    <a:pt x="750589" y="36193"/>
                  </a:lnTo>
                  <a:lnTo>
                    <a:pt x="788922" y="44781"/>
                  </a:lnTo>
                  <a:lnTo>
                    <a:pt x="826494" y="53311"/>
                  </a:lnTo>
                  <a:lnTo>
                    <a:pt x="838877" y="56132"/>
                  </a:lnTo>
                  <a:lnTo>
                    <a:pt x="851201" y="58939"/>
                  </a:lnTo>
                  <a:lnTo>
                    <a:pt x="900021" y="69973"/>
                  </a:lnTo>
                  <a:lnTo>
                    <a:pt x="948374" y="80604"/>
                  </a:lnTo>
                  <a:lnTo>
                    <a:pt x="972499" y="85725"/>
                  </a:lnTo>
                  <a:lnTo>
                    <a:pt x="987820" y="90060"/>
                  </a:lnTo>
                  <a:lnTo>
                    <a:pt x="1018755" y="125572"/>
                  </a:lnTo>
                  <a:lnTo>
                    <a:pt x="1019938" y="139777"/>
                  </a:lnTo>
                  <a:lnTo>
                    <a:pt x="1017181" y="169983"/>
                  </a:lnTo>
                  <a:lnTo>
                    <a:pt x="1014467" y="200005"/>
                  </a:lnTo>
                  <a:lnTo>
                    <a:pt x="1009160" y="259537"/>
                  </a:lnTo>
                  <a:lnTo>
                    <a:pt x="1003993" y="318451"/>
                  </a:lnTo>
                  <a:lnTo>
                    <a:pt x="998945" y="376822"/>
                  </a:lnTo>
                  <a:lnTo>
                    <a:pt x="993991" y="434727"/>
                  </a:lnTo>
                  <a:lnTo>
                    <a:pt x="989110" y="492244"/>
                  </a:lnTo>
                  <a:lnTo>
                    <a:pt x="984279" y="549450"/>
                  </a:lnTo>
                  <a:lnTo>
                    <a:pt x="981875" y="577959"/>
                  </a:lnTo>
                  <a:lnTo>
                    <a:pt x="979475" y="606420"/>
                  </a:lnTo>
                  <a:lnTo>
                    <a:pt x="974676" y="663232"/>
                  </a:lnTo>
                  <a:lnTo>
                    <a:pt x="969858" y="719963"/>
                  </a:lnTo>
                  <a:lnTo>
                    <a:pt x="966583" y="758402"/>
                  </a:lnTo>
                  <a:lnTo>
                    <a:pt x="963310" y="796842"/>
                  </a:lnTo>
                  <a:lnTo>
                    <a:pt x="960040" y="835282"/>
                  </a:lnTo>
                  <a:lnTo>
                    <a:pt x="956771" y="873722"/>
                  </a:lnTo>
                  <a:lnTo>
                    <a:pt x="953504" y="912162"/>
                  </a:lnTo>
                  <a:lnTo>
                    <a:pt x="950237" y="950602"/>
                  </a:lnTo>
                  <a:lnTo>
                    <a:pt x="946970" y="989043"/>
                  </a:lnTo>
                  <a:lnTo>
                    <a:pt x="943703" y="1027483"/>
                  </a:lnTo>
                  <a:lnTo>
                    <a:pt x="940435" y="1065923"/>
                  </a:lnTo>
                  <a:lnTo>
                    <a:pt x="937165" y="1104363"/>
                  </a:lnTo>
                  <a:lnTo>
                    <a:pt x="933893" y="1142803"/>
                  </a:lnTo>
                  <a:lnTo>
                    <a:pt x="930618" y="1181243"/>
                  </a:lnTo>
                  <a:lnTo>
                    <a:pt x="927340" y="1219682"/>
                  </a:lnTo>
                  <a:lnTo>
                    <a:pt x="924059" y="1258121"/>
                  </a:lnTo>
                  <a:lnTo>
                    <a:pt x="920773" y="1296560"/>
                  </a:lnTo>
                  <a:lnTo>
                    <a:pt x="917482" y="1334998"/>
                  </a:lnTo>
                  <a:lnTo>
                    <a:pt x="914187" y="1373436"/>
                  </a:lnTo>
                  <a:lnTo>
                    <a:pt x="910885" y="1411873"/>
                  </a:lnTo>
                  <a:lnTo>
                    <a:pt x="907577" y="1450309"/>
                  </a:lnTo>
                  <a:lnTo>
                    <a:pt x="904262" y="1488745"/>
                  </a:lnTo>
                  <a:lnTo>
                    <a:pt x="896048" y="1504706"/>
                  </a:lnTo>
                  <a:lnTo>
                    <a:pt x="885898" y="1521752"/>
                  </a:lnTo>
                </a:path>
              </a:pathLst>
            </a:custGeom>
            <a:ln w="12700">
              <a:solidFill>
                <a:srgbClr val="F79646">
                  <a:alpha val="31000"/>
                </a:srgbClr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620"/>
            </a:p>
          </p:txBody>
        </p:sp>
        <p:sp>
          <p:nvSpPr>
            <p:cNvPr id="16" name="object 15"/>
            <p:cNvSpPr/>
            <p:nvPr/>
          </p:nvSpPr>
          <p:spPr>
            <a:xfrm>
              <a:off x="8911732" y="1796765"/>
              <a:ext cx="1248266" cy="1467138"/>
            </a:xfrm>
            <a:custGeom>
              <a:avLst/>
              <a:gdLst/>
              <a:ahLst/>
              <a:cxnLst/>
              <a:rect l="l" t="t" r="r" b="b"/>
              <a:pathLst>
                <a:path w="1248266" h="1467138">
                  <a:moveTo>
                    <a:pt x="65137" y="1467138"/>
                  </a:moveTo>
                  <a:lnTo>
                    <a:pt x="58499" y="1424019"/>
                  </a:lnTo>
                  <a:lnTo>
                    <a:pt x="51759" y="1382465"/>
                  </a:lnTo>
                  <a:lnTo>
                    <a:pt x="49536" y="1368910"/>
                  </a:lnTo>
                  <a:lnTo>
                    <a:pt x="47341" y="1355486"/>
                  </a:lnTo>
                  <a:lnTo>
                    <a:pt x="41024" y="1315883"/>
                  </a:lnTo>
                  <a:lnTo>
                    <a:pt x="35317" y="1277056"/>
                  </a:lnTo>
                  <a:lnTo>
                    <a:pt x="30485" y="1238711"/>
                  </a:lnTo>
                  <a:lnTo>
                    <a:pt x="26796" y="1200552"/>
                  </a:lnTo>
                  <a:lnTo>
                    <a:pt x="23212" y="1153895"/>
                  </a:lnTo>
                  <a:lnTo>
                    <a:pt x="19857" y="1107215"/>
                  </a:lnTo>
                  <a:lnTo>
                    <a:pt x="16725" y="1060516"/>
                  </a:lnTo>
                  <a:lnTo>
                    <a:pt x="13813" y="1013801"/>
                  </a:lnTo>
                  <a:lnTo>
                    <a:pt x="11114" y="967071"/>
                  </a:lnTo>
                  <a:lnTo>
                    <a:pt x="8626" y="920329"/>
                  </a:lnTo>
                  <a:lnTo>
                    <a:pt x="6342" y="873578"/>
                  </a:lnTo>
                  <a:lnTo>
                    <a:pt x="4258" y="826820"/>
                  </a:lnTo>
                  <a:lnTo>
                    <a:pt x="2370" y="780058"/>
                  </a:lnTo>
                  <a:lnTo>
                    <a:pt x="672" y="733294"/>
                  </a:lnTo>
                  <a:lnTo>
                    <a:pt x="0" y="695136"/>
                  </a:lnTo>
                  <a:lnTo>
                    <a:pt x="103" y="682331"/>
                  </a:lnTo>
                  <a:lnTo>
                    <a:pt x="1676" y="643903"/>
                  </a:lnTo>
                  <a:lnTo>
                    <a:pt x="5552" y="605809"/>
                  </a:lnTo>
                  <a:lnTo>
                    <a:pt x="15226" y="556330"/>
                  </a:lnTo>
                  <a:lnTo>
                    <a:pt x="26834" y="518665"/>
                  </a:lnTo>
                  <a:lnTo>
                    <a:pt x="40480" y="482286"/>
                  </a:lnTo>
                  <a:lnTo>
                    <a:pt x="56022" y="447256"/>
                  </a:lnTo>
                  <a:lnTo>
                    <a:pt x="79444" y="402754"/>
                  </a:lnTo>
                  <a:lnTo>
                    <a:pt x="106392" y="359735"/>
                  </a:lnTo>
                  <a:lnTo>
                    <a:pt x="129890" y="326221"/>
                  </a:lnTo>
                  <a:lnTo>
                    <a:pt x="154433" y="293452"/>
                  </a:lnTo>
                  <a:lnTo>
                    <a:pt x="179704" y="261206"/>
                  </a:lnTo>
                  <a:lnTo>
                    <a:pt x="205384" y="229263"/>
                  </a:lnTo>
                  <a:lnTo>
                    <a:pt x="213979" y="218644"/>
                  </a:lnTo>
                  <a:lnTo>
                    <a:pt x="222573" y="208027"/>
                  </a:lnTo>
                  <a:lnTo>
                    <a:pt x="248224" y="176099"/>
                  </a:lnTo>
                  <a:lnTo>
                    <a:pt x="265098" y="154669"/>
                  </a:lnTo>
                  <a:lnTo>
                    <a:pt x="280448" y="135841"/>
                  </a:lnTo>
                  <a:lnTo>
                    <a:pt x="312521" y="101804"/>
                  </a:lnTo>
                  <a:lnTo>
                    <a:pt x="346413" y="72616"/>
                  </a:lnTo>
                  <a:lnTo>
                    <a:pt x="382110" y="48303"/>
                  </a:lnTo>
                  <a:lnTo>
                    <a:pt x="419598" y="28896"/>
                  </a:lnTo>
                  <a:lnTo>
                    <a:pt x="458863" y="14421"/>
                  </a:lnTo>
                  <a:lnTo>
                    <a:pt x="499891" y="4907"/>
                  </a:lnTo>
                  <a:lnTo>
                    <a:pt x="542669" y="382"/>
                  </a:lnTo>
                  <a:lnTo>
                    <a:pt x="564709" y="0"/>
                  </a:lnTo>
                  <a:lnTo>
                    <a:pt x="587181" y="875"/>
                  </a:lnTo>
                  <a:lnTo>
                    <a:pt x="633415" y="6413"/>
                  </a:lnTo>
                  <a:lnTo>
                    <a:pt x="695018" y="19483"/>
                  </a:lnTo>
                  <a:lnTo>
                    <a:pt x="732853" y="27928"/>
                  </a:lnTo>
                  <a:lnTo>
                    <a:pt x="770680" y="36415"/>
                  </a:lnTo>
                  <a:lnTo>
                    <a:pt x="808497" y="44940"/>
                  </a:lnTo>
                  <a:lnTo>
                    <a:pt x="846307" y="53500"/>
                  </a:lnTo>
                  <a:lnTo>
                    <a:pt x="884111" y="62091"/>
                  </a:lnTo>
                  <a:lnTo>
                    <a:pt x="921908" y="70710"/>
                  </a:lnTo>
                  <a:lnTo>
                    <a:pt x="959699" y="79353"/>
                  </a:lnTo>
                  <a:lnTo>
                    <a:pt x="997486" y="88017"/>
                  </a:lnTo>
                  <a:lnTo>
                    <a:pt x="1035269" y="96699"/>
                  </a:lnTo>
                  <a:lnTo>
                    <a:pt x="1073049" y="105394"/>
                  </a:lnTo>
                  <a:lnTo>
                    <a:pt x="1110827" y="114100"/>
                  </a:lnTo>
                  <a:lnTo>
                    <a:pt x="1148603" y="122813"/>
                  </a:lnTo>
                  <a:lnTo>
                    <a:pt x="1186378" y="131530"/>
                  </a:lnTo>
                  <a:lnTo>
                    <a:pt x="1224153" y="140247"/>
                  </a:lnTo>
                  <a:lnTo>
                    <a:pt x="1248266" y="145810"/>
                  </a:lnTo>
                </a:path>
              </a:pathLst>
            </a:custGeom>
            <a:ln w="12700">
              <a:solidFill>
                <a:srgbClr val="F79646">
                  <a:alpha val="31000"/>
                </a:srgbClr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620"/>
            </a:p>
          </p:txBody>
        </p:sp>
        <p:sp>
          <p:nvSpPr>
            <p:cNvPr id="17" name="object 16"/>
            <p:cNvSpPr/>
            <p:nvPr/>
          </p:nvSpPr>
          <p:spPr>
            <a:xfrm>
              <a:off x="8976870" y="2160637"/>
              <a:ext cx="1183129" cy="1103265"/>
            </a:xfrm>
            <a:custGeom>
              <a:avLst/>
              <a:gdLst/>
              <a:ahLst/>
              <a:cxnLst/>
              <a:rect l="l" t="t" r="r" b="b"/>
              <a:pathLst>
                <a:path w="1183129" h="1103265">
                  <a:moveTo>
                    <a:pt x="1183129" y="0"/>
                  </a:moveTo>
                  <a:lnTo>
                    <a:pt x="1149545" y="31317"/>
                  </a:lnTo>
                  <a:lnTo>
                    <a:pt x="1082519" y="93818"/>
                  </a:lnTo>
                  <a:lnTo>
                    <a:pt x="1015460" y="156351"/>
                  </a:lnTo>
                  <a:lnTo>
                    <a:pt x="948360" y="218922"/>
                  </a:lnTo>
                  <a:lnTo>
                    <a:pt x="881211" y="281539"/>
                  </a:lnTo>
                  <a:lnTo>
                    <a:pt x="814003" y="344210"/>
                  </a:lnTo>
                  <a:lnTo>
                    <a:pt x="746729" y="406943"/>
                  </a:lnTo>
                  <a:lnTo>
                    <a:pt x="679381" y="469745"/>
                  </a:lnTo>
                  <a:lnTo>
                    <a:pt x="611951" y="532624"/>
                  </a:lnTo>
                  <a:lnTo>
                    <a:pt x="544429" y="595588"/>
                  </a:lnTo>
                  <a:lnTo>
                    <a:pt x="476809" y="658644"/>
                  </a:lnTo>
                  <a:lnTo>
                    <a:pt x="409081" y="721800"/>
                  </a:lnTo>
                  <a:lnTo>
                    <a:pt x="341238" y="785063"/>
                  </a:lnTo>
                  <a:lnTo>
                    <a:pt x="273270" y="848442"/>
                  </a:lnTo>
                  <a:lnTo>
                    <a:pt x="205171" y="911944"/>
                  </a:lnTo>
                  <a:lnTo>
                    <a:pt x="136932" y="975577"/>
                  </a:lnTo>
                  <a:lnTo>
                    <a:pt x="68544" y="1039348"/>
                  </a:lnTo>
                  <a:lnTo>
                    <a:pt x="0" y="1103265"/>
                  </a:lnTo>
                </a:path>
              </a:pathLst>
            </a:custGeom>
            <a:ln w="12700">
              <a:solidFill>
                <a:srgbClr val="F79646">
                  <a:alpha val="31000"/>
                </a:srgbClr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620"/>
            </a:p>
          </p:txBody>
        </p:sp>
        <p:sp>
          <p:nvSpPr>
            <p:cNvPr id="18" name="object 17"/>
            <p:cNvSpPr/>
            <p:nvPr/>
          </p:nvSpPr>
          <p:spPr>
            <a:xfrm>
              <a:off x="6255217" y="1028627"/>
              <a:ext cx="1162017" cy="1671494"/>
            </a:xfrm>
            <a:custGeom>
              <a:avLst/>
              <a:gdLst/>
              <a:ahLst/>
              <a:cxnLst/>
              <a:rect l="l" t="t" r="r" b="b"/>
              <a:pathLst>
                <a:path w="1162017" h="1671494">
                  <a:moveTo>
                    <a:pt x="1162017" y="0"/>
                  </a:moveTo>
                  <a:lnTo>
                    <a:pt x="1135893" y="62440"/>
                  </a:lnTo>
                  <a:lnTo>
                    <a:pt x="1110061" y="124183"/>
                  </a:lnTo>
                  <a:lnTo>
                    <a:pt x="1084489" y="185305"/>
                  </a:lnTo>
                  <a:lnTo>
                    <a:pt x="1059146" y="245884"/>
                  </a:lnTo>
                  <a:lnTo>
                    <a:pt x="1033999" y="305998"/>
                  </a:lnTo>
                  <a:lnTo>
                    <a:pt x="1009017" y="365725"/>
                  </a:lnTo>
                  <a:lnTo>
                    <a:pt x="984166" y="425142"/>
                  </a:lnTo>
                  <a:lnTo>
                    <a:pt x="959416" y="484326"/>
                  </a:lnTo>
                  <a:lnTo>
                    <a:pt x="934734" y="543356"/>
                  </a:lnTo>
                  <a:lnTo>
                    <a:pt x="910087" y="602310"/>
                  </a:lnTo>
                  <a:lnTo>
                    <a:pt x="895817" y="637641"/>
                  </a:lnTo>
                  <a:lnTo>
                    <a:pt x="889417" y="654028"/>
                  </a:lnTo>
                  <a:lnTo>
                    <a:pt x="882844" y="669960"/>
                  </a:lnTo>
                  <a:lnTo>
                    <a:pt x="861870" y="715173"/>
                  </a:lnTo>
                  <a:lnTo>
                    <a:pt x="838536" y="756818"/>
                  </a:lnTo>
                  <a:lnTo>
                    <a:pt x="812236" y="795293"/>
                  </a:lnTo>
                  <a:lnTo>
                    <a:pt x="782363" y="830991"/>
                  </a:lnTo>
                  <a:lnTo>
                    <a:pt x="748308" y="864309"/>
                  </a:lnTo>
                  <a:lnTo>
                    <a:pt x="709465" y="895642"/>
                  </a:lnTo>
                  <a:lnTo>
                    <a:pt x="683820" y="915519"/>
                  </a:lnTo>
                  <a:lnTo>
                    <a:pt x="636655" y="958158"/>
                  </a:lnTo>
                  <a:lnTo>
                    <a:pt x="594704" y="1004369"/>
                  </a:lnTo>
                  <a:lnTo>
                    <a:pt x="557622" y="1053821"/>
                  </a:lnTo>
                  <a:lnTo>
                    <a:pt x="525066" y="1106184"/>
                  </a:lnTo>
                  <a:lnTo>
                    <a:pt x="496693" y="1161128"/>
                  </a:lnTo>
                  <a:lnTo>
                    <a:pt x="472159" y="1218322"/>
                  </a:lnTo>
                  <a:lnTo>
                    <a:pt x="451120" y="1277436"/>
                  </a:lnTo>
                  <a:lnTo>
                    <a:pt x="433234" y="1338140"/>
                  </a:lnTo>
                  <a:lnTo>
                    <a:pt x="418155" y="1400104"/>
                  </a:lnTo>
                  <a:lnTo>
                    <a:pt x="409365" y="1443065"/>
                  </a:lnTo>
                  <a:lnTo>
                    <a:pt x="402714" y="1490206"/>
                  </a:lnTo>
                  <a:lnTo>
                    <a:pt x="398493" y="1538914"/>
                  </a:lnTo>
                  <a:lnTo>
                    <a:pt x="395388" y="1589792"/>
                  </a:lnTo>
                  <a:lnTo>
                    <a:pt x="394632" y="1602921"/>
                  </a:lnTo>
                  <a:lnTo>
                    <a:pt x="392086" y="1643441"/>
                  </a:lnTo>
                  <a:lnTo>
                    <a:pt x="389951" y="1671494"/>
                  </a:lnTo>
                  <a:lnTo>
                    <a:pt x="379706" y="1662780"/>
                  </a:lnTo>
                  <a:lnTo>
                    <a:pt x="369551" y="1654207"/>
                  </a:lnTo>
                  <a:lnTo>
                    <a:pt x="359494" y="1645751"/>
                  </a:lnTo>
                  <a:lnTo>
                    <a:pt x="349538" y="1637389"/>
                  </a:lnTo>
                  <a:lnTo>
                    <a:pt x="339688" y="1629098"/>
                  </a:lnTo>
                  <a:lnTo>
                    <a:pt x="301459" y="1596189"/>
                  </a:lnTo>
                  <a:lnTo>
                    <a:pt x="265343" y="1562588"/>
                  </a:lnTo>
                  <a:lnTo>
                    <a:pt x="227641" y="1522665"/>
                  </a:lnTo>
                  <a:lnTo>
                    <a:pt x="192514" y="1481857"/>
                  </a:lnTo>
                  <a:lnTo>
                    <a:pt x="160005" y="1440086"/>
                  </a:lnTo>
                  <a:lnTo>
                    <a:pt x="130158" y="1397271"/>
                  </a:lnTo>
                  <a:lnTo>
                    <a:pt x="103016" y="1353331"/>
                  </a:lnTo>
                  <a:lnTo>
                    <a:pt x="78622" y="1308188"/>
                  </a:lnTo>
                  <a:lnTo>
                    <a:pt x="57019" y="1261761"/>
                  </a:lnTo>
                  <a:lnTo>
                    <a:pt x="38251" y="1213971"/>
                  </a:lnTo>
                  <a:lnTo>
                    <a:pt x="22360" y="1164737"/>
                  </a:lnTo>
                  <a:lnTo>
                    <a:pt x="9390" y="1113980"/>
                  </a:lnTo>
                  <a:lnTo>
                    <a:pt x="2283" y="1076516"/>
                  </a:lnTo>
                  <a:lnTo>
                    <a:pt x="0" y="1051089"/>
                  </a:lnTo>
                  <a:lnTo>
                    <a:pt x="101" y="1038616"/>
                  </a:lnTo>
                  <a:lnTo>
                    <a:pt x="11566" y="986041"/>
                  </a:lnTo>
                  <a:lnTo>
                    <a:pt x="27583" y="928640"/>
                  </a:lnTo>
                  <a:lnTo>
                    <a:pt x="43779" y="871327"/>
                  </a:lnTo>
                  <a:lnTo>
                    <a:pt x="60137" y="814093"/>
                  </a:lnTo>
                  <a:lnTo>
                    <a:pt x="76635" y="756928"/>
                  </a:lnTo>
                  <a:lnTo>
                    <a:pt x="93255" y="699822"/>
                  </a:lnTo>
                  <a:lnTo>
                    <a:pt x="109976" y="642766"/>
                  </a:lnTo>
                  <a:lnTo>
                    <a:pt x="126779" y="585750"/>
                  </a:lnTo>
                  <a:lnTo>
                    <a:pt x="143645" y="528763"/>
                  </a:lnTo>
                  <a:lnTo>
                    <a:pt x="160553" y="471797"/>
                  </a:lnTo>
                  <a:lnTo>
                    <a:pt x="173391" y="429771"/>
                  </a:lnTo>
                  <a:lnTo>
                    <a:pt x="189765" y="391802"/>
                  </a:lnTo>
                  <a:lnTo>
                    <a:pt x="210775" y="357877"/>
                  </a:lnTo>
                  <a:lnTo>
                    <a:pt x="236111" y="328040"/>
                  </a:lnTo>
                  <a:lnTo>
                    <a:pt x="265462" y="302336"/>
                  </a:lnTo>
                  <a:lnTo>
                    <a:pt x="298518" y="280807"/>
                  </a:lnTo>
                  <a:lnTo>
                    <a:pt x="334969" y="263498"/>
                  </a:lnTo>
                  <a:lnTo>
                    <a:pt x="381195" y="246958"/>
                  </a:lnTo>
                  <a:lnTo>
                    <a:pt x="448032" y="223771"/>
                  </a:lnTo>
                  <a:lnTo>
                    <a:pt x="514970" y="200872"/>
                  </a:lnTo>
                  <a:lnTo>
                    <a:pt x="581995" y="178223"/>
                  </a:lnTo>
                  <a:lnTo>
                    <a:pt x="649093" y="155781"/>
                  </a:lnTo>
                  <a:lnTo>
                    <a:pt x="716250" y="133507"/>
                  </a:lnTo>
                  <a:lnTo>
                    <a:pt x="783450" y="111360"/>
                  </a:lnTo>
                  <a:lnTo>
                    <a:pt x="850679" y="89300"/>
                  </a:lnTo>
                  <a:lnTo>
                    <a:pt x="917924" y="67286"/>
                  </a:lnTo>
                  <a:lnTo>
                    <a:pt x="951547" y="56284"/>
                  </a:lnTo>
                  <a:lnTo>
                    <a:pt x="985168" y="45279"/>
                  </a:lnTo>
                  <a:lnTo>
                    <a:pt x="1029622" y="30872"/>
                  </a:lnTo>
                  <a:lnTo>
                    <a:pt x="1074836" y="19244"/>
                  </a:lnTo>
                  <a:lnTo>
                    <a:pt x="1111971" y="11141"/>
                  </a:lnTo>
                  <a:lnTo>
                    <a:pt x="1125204" y="8287"/>
                  </a:lnTo>
                  <a:lnTo>
                    <a:pt x="1138939" y="5272"/>
                  </a:lnTo>
                  <a:lnTo>
                    <a:pt x="1153222" y="2045"/>
                  </a:lnTo>
                  <a:lnTo>
                    <a:pt x="1162017" y="0"/>
                  </a:lnTo>
                </a:path>
              </a:pathLst>
            </a:custGeom>
            <a:ln w="12700">
              <a:solidFill>
                <a:srgbClr val="F79646">
                  <a:alpha val="31000"/>
                </a:srgbClr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620"/>
            </a:p>
          </p:txBody>
        </p:sp>
        <p:sp>
          <p:nvSpPr>
            <p:cNvPr id="19" name="object 18"/>
            <p:cNvSpPr/>
            <p:nvPr/>
          </p:nvSpPr>
          <p:spPr>
            <a:xfrm>
              <a:off x="6229214" y="5838828"/>
              <a:ext cx="1025434" cy="1653731"/>
            </a:xfrm>
            <a:custGeom>
              <a:avLst/>
              <a:gdLst/>
              <a:ahLst/>
              <a:cxnLst/>
              <a:rect l="l" t="t" r="r" b="b"/>
              <a:pathLst>
                <a:path w="1025434" h="1653731">
                  <a:moveTo>
                    <a:pt x="1025434" y="1645500"/>
                  </a:moveTo>
                  <a:lnTo>
                    <a:pt x="975806" y="1650772"/>
                  </a:lnTo>
                  <a:lnTo>
                    <a:pt x="928026" y="1653469"/>
                  </a:lnTo>
                  <a:lnTo>
                    <a:pt x="912461" y="1653731"/>
                  </a:lnTo>
                  <a:lnTo>
                    <a:pt x="897059" y="1653651"/>
                  </a:lnTo>
                  <a:lnTo>
                    <a:pt x="851730" y="1651223"/>
                  </a:lnTo>
                  <a:lnTo>
                    <a:pt x="807494" y="1645222"/>
                  </a:lnTo>
                  <a:lnTo>
                    <a:pt x="764067" y="1635273"/>
                  </a:lnTo>
                  <a:lnTo>
                    <a:pt x="721167" y="1621002"/>
                  </a:lnTo>
                  <a:lnTo>
                    <a:pt x="660752" y="1594982"/>
                  </a:lnTo>
                  <a:lnTo>
                    <a:pt x="603417" y="1565157"/>
                  </a:lnTo>
                  <a:lnTo>
                    <a:pt x="548958" y="1531794"/>
                  </a:lnTo>
                  <a:lnTo>
                    <a:pt x="497170" y="1495160"/>
                  </a:lnTo>
                  <a:lnTo>
                    <a:pt x="447849" y="1455521"/>
                  </a:lnTo>
                  <a:lnTo>
                    <a:pt x="400790" y="1413143"/>
                  </a:lnTo>
                  <a:lnTo>
                    <a:pt x="355791" y="1368294"/>
                  </a:lnTo>
                  <a:lnTo>
                    <a:pt x="312645" y="1321238"/>
                  </a:lnTo>
                  <a:lnTo>
                    <a:pt x="271149" y="1272243"/>
                  </a:lnTo>
                  <a:lnTo>
                    <a:pt x="231099" y="1221574"/>
                  </a:lnTo>
                  <a:lnTo>
                    <a:pt x="206371" y="1187979"/>
                  </a:lnTo>
                  <a:lnTo>
                    <a:pt x="182716" y="1153564"/>
                  </a:lnTo>
                  <a:lnTo>
                    <a:pt x="159823" y="1118568"/>
                  </a:lnTo>
                  <a:lnTo>
                    <a:pt x="137379" y="1083227"/>
                  </a:lnTo>
                  <a:lnTo>
                    <a:pt x="122512" y="1059591"/>
                  </a:lnTo>
                  <a:lnTo>
                    <a:pt x="115072" y="1047778"/>
                  </a:lnTo>
                  <a:lnTo>
                    <a:pt x="92591" y="1012458"/>
                  </a:lnTo>
                  <a:lnTo>
                    <a:pt x="77353" y="989101"/>
                  </a:lnTo>
                  <a:lnTo>
                    <a:pt x="65151" y="969740"/>
                  </a:lnTo>
                  <a:lnTo>
                    <a:pt x="44068" y="930635"/>
                  </a:lnTo>
                  <a:lnTo>
                    <a:pt x="27283" y="891016"/>
                  </a:lnTo>
                  <a:lnTo>
                    <a:pt x="14640" y="850876"/>
                  </a:lnTo>
                  <a:lnTo>
                    <a:pt x="5982" y="810210"/>
                  </a:lnTo>
                  <a:lnTo>
                    <a:pt x="1154" y="769011"/>
                  </a:lnTo>
                  <a:lnTo>
                    <a:pt x="0" y="727274"/>
                  </a:lnTo>
                  <a:lnTo>
                    <a:pt x="751" y="706202"/>
                  </a:lnTo>
                  <a:lnTo>
                    <a:pt x="4813" y="663647"/>
                  </a:lnTo>
                  <a:lnTo>
                    <a:pt x="12158" y="620539"/>
                  </a:lnTo>
                  <a:lnTo>
                    <a:pt x="22629" y="576872"/>
                  </a:lnTo>
                  <a:lnTo>
                    <a:pt x="40263" y="516923"/>
                  </a:lnTo>
                  <a:lnTo>
                    <a:pt x="60100" y="457919"/>
                  </a:lnTo>
                  <a:lnTo>
                    <a:pt x="82003" y="399693"/>
                  </a:lnTo>
                  <a:lnTo>
                    <a:pt x="105834" y="342081"/>
                  </a:lnTo>
                  <a:lnTo>
                    <a:pt x="131455" y="284916"/>
                  </a:lnTo>
                  <a:lnTo>
                    <a:pt x="158728" y="228033"/>
                  </a:lnTo>
                  <a:lnTo>
                    <a:pt x="187515" y="171265"/>
                  </a:lnTo>
                  <a:lnTo>
                    <a:pt x="217679" y="114447"/>
                  </a:lnTo>
                  <a:lnTo>
                    <a:pt x="249080" y="57414"/>
                  </a:lnTo>
                  <a:lnTo>
                    <a:pt x="281582" y="0"/>
                  </a:lnTo>
                  <a:lnTo>
                    <a:pt x="318897" y="82546"/>
                  </a:lnTo>
                  <a:lnTo>
                    <a:pt x="356153" y="164962"/>
                  </a:lnTo>
                  <a:lnTo>
                    <a:pt x="393358" y="247264"/>
                  </a:lnTo>
                  <a:lnTo>
                    <a:pt x="430519" y="329469"/>
                  </a:lnTo>
                  <a:lnTo>
                    <a:pt x="467644" y="411594"/>
                  </a:lnTo>
                  <a:lnTo>
                    <a:pt x="504741" y="493657"/>
                  </a:lnTo>
                  <a:lnTo>
                    <a:pt x="541817" y="575674"/>
                  </a:lnTo>
                  <a:lnTo>
                    <a:pt x="578880" y="657662"/>
                  </a:lnTo>
                  <a:lnTo>
                    <a:pt x="615938" y="739639"/>
                  </a:lnTo>
                  <a:lnTo>
                    <a:pt x="652998" y="821621"/>
                  </a:lnTo>
                  <a:lnTo>
                    <a:pt x="690069" y="903626"/>
                  </a:lnTo>
                  <a:lnTo>
                    <a:pt x="727157" y="985671"/>
                  </a:lnTo>
                  <a:lnTo>
                    <a:pt x="764271" y="1067772"/>
                  </a:lnTo>
                  <a:lnTo>
                    <a:pt x="801418" y="1149947"/>
                  </a:lnTo>
                  <a:lnTo>
                    <a:pt x="838607" y="1232212"/>
                  </a:lnTo>
                  <a:lnTo>
                    <a:pt x="875844" y="1314586"/>
                  </a:lnTo>
                  <a:lnTo>
                    <a:pt x="913137" y="1397085"/>
                  </a:lnTo>
                  <a:lnTo>
                    <a:pt x="950495" y="1479725"/>
                  </a:lnTo>
                  <a:lnTo>
                    <a:pt x="987925" y="1562525"/>
                  </a:lnTo>
                  <a:lnTo>
                    <a:pt x="1025434" y="1645500"/>
                  </a:lnTo>
                </a:path>
              </a:pathLst>
            </a:custGeom>
            <a:ln w="12700">
              <a:solidFill>
                <a:srgbClr val="F79646">
                  <a:alpha val="31000"/>
                </a:srgbClr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620"/>
            </a:p>
          </p:txBody>
        </p:sp>
        <p:sp>
          <p:nvSpPr>
            <p:cNvPr id="20" name="object 19"/>
            <p:cNvSpPr/>
            <p:nvPr/>
          </p:nvSpPr>
          <p:spPr>
            <a:xfrm>
              <a:off x="8199997" y="3452877"/>
              <a:ext cx="1140563" cy="1427317"/>
            </a:xfrm>
            <a:custGeom>
              <a:avLst/>
              <a:gdLst/>
              <a:ahLst/>
              <a:cxnLst/>
              <a:rect l="l" t="t" r="r" b="b"/>
              <a:pathLst>
                <a:path w="1140563" h="1427317">
                  <a:moveTo>
                    <a:pt x="342685" y="1427317"/>
                  </a:moveTo>
                  <a:lnTo>
                    <a:pt x="308863" y="1387071"/>
                  </a:lnTo>
                  <a:lnTo>
                    <a:pt x="275245" y="1347184"/>
                  </a:lnTo>
                  <a:lnTo>
                    <a:pt x="258516" y="1327355"/>
                  </a:lnTo>
                  <a:lnTo>
                    <a:pt x="241843" y="1307590"/>
                  </a:lnTo>
                  <a:lnTo>
                    <a:pt x="208665" y="1268221"/>
                  </a:lnTo>
                  <a:lnTo>
                    <a:pt x="175724" y="1229011"/>
                  </a:lnTo>
                  <a:lnTo>
                    <a:pt x="143030" y="1189894"/>
                  </a:lnTo>
                  <a:lnTo>
                    <a:pt x="110594" y="1150802"/>
                  </a:lnTo>
                  <a:lnTo>
                    <a:pt x="78425" y="1111671"/>
                  </a:lnTo>
                  <a:lnTo>
                    <a:pt x="46536" y="1072432"/>
                  </a:lnTo>
                  <a:lnTo>
                    <a:pt x="14936" y="1033020"/>
                  </a:lnTo>
                  <a:lnTo>
                    <a:pt x="75" y="986027"/>
                  </a:lnTo>
                  <a:lnTo>
                    <a:pt x="0" y="972606"/>
                  </a:lnTo>
                  <a:lnTo>
                    <a:pt x="1452" y="959857"/>
                  </a:lnTo>
                  <a:lnTo>
                    <a:pt x="15595" y="922436"/>
                  </a:lnTo>
                  <a:lnTo>
                    <a:pt x="38183" y="870736"/>
                  </a:lnTo>
                  <a:lnTo>
                    <a:pt x="61482" y="819616"/>
                  </a:lnTo>
                  <a:lnTo>
                    <a:pt x="85808" y="769241"/>
                  </a:lnTo>
                  <a:lnTo>
                    <a:pt x="111476" y="719778"/>
                  </a:lnTo>
                  <a:lnTo>
                    <a:pt x="138801" y="671391"/>
                  </a:lnTo>
                  <a:lnTo>
                    <a:pt x="168099" y="624246"/>
                  </a:lnTo>
                  <a:lnTo>
                    <a:pt x="199685" y="578510"/>
                  </a:lnTo>
                  <a:lnTo>
                    <a:pt x="233874" y="534346"/>
                  </a:lnTo>
                  <a:lnTo>
                    <a:pt x="270982" y="491921"/>
                  </a:lnTo>
                  <a:lnTo>
                    <a:pt x="311720" y="450277"/>
                  </a:lnTo>
                  <a:lnTo>
                    <a:pt x="332670" y="429099"/>
                  </a:lnTo>
                  <a:lnTo>
                    <a:pt x="374453" y="386623"/>
                  </a:lnTo>
                  <a:lnTo>
                    <a:pt x="416088" y="344000"/>
                  </a:lnTo>
                  <a:lnTo>
                    <a:pt x="457586" y="301241"/>
                  </a:lnTo>
                  <a:lnTo>
                    <a:pt x="498960" y="258358"/>
                  </a:lnTo>
                  <a:lnTo>
                    <a:pt x="540220" y="215364"/>
                  </a:lnTo>
                  <a:lnTo>
                    <a:pt x="581376" y="172271"/>
                  </a:lnTo>
                  <a:lnTo>
                    <a:pt x="622442" y="129091"/>
                  </a:lnTo>
                  <a:lnTo>
                    <a:pt x="663427" y="85837"/>
                  </a:lnTo>
                  <a:lnTo>
                    <a:pt x="704343" y="42521"/>
                  </a:lnTo>
                  <a:lnTo>
                    <a:pt x="713870" y="32909"/>
                  </a:lnTo>
                  <a:lnTo>
                    <a:pt x="752666" y="6042"/>
                  </a:lnTo>
                  <a:lnTo>
                    <a:pt x="784633" y="0"/>
                  </a:lnTo>
                  <a:lnTo>
                    <a:pt x="796245" y="1043"/>
                  </a:lnTo>
                  <a:lnTo>
                    <a:pt x="808464" y="3731"/>
                  </a:lnTo>
                  <a:lnTo>
                    <a:pt x="821366" y="8132"/>
                  </a:lnTo>
                  <a:lnTo>
                    <a:pt x="835940" y="14456"/>
                  </a:lnTo>
                  <a:lnTo>
                    <a:pt x="850471" y="20693"/>
                  </a:lnTo>
                  <a:lnTo>
                    <a:pt x="893816" y="38961"/>
                  </a:lnTo>
                  <a:lnTo>
                    <a:pt x="936805" y="56734"/>
                  </a:lnTo>
                  <a:lnTo>
                    <a:pt x="979457" y="74227"/>
                  </a:lnTo>
                  <a:lnTo>
                    <a:pt x="993604" y="80034"/>
                  </a:lnTo>
                  <a:lnTo>
                    <a:pt x="1035839" y="97491"/>
                  </a:lnTo>
                  <a:lnTo>
                    <a:pt x="1077786" y="115173"/>
                  </a:lnTo>
                  <a:lnTo>
                    <a:pt x="1116739" y="132828"/>
                  </a:lnTo>
                  <a:lnTo>
                    <a:pt x="1140563" y="164484"/>
                  </a:lnTo>
                  <a:lnTo>
                    <a:pt x="1140197" y="175040"/>
                  </a:lnTo>
                  <a:lnTo>
                    <a:pt x="1136847" y="186798"/>
                  </a:lnTo>
                  <a:lnTo>
                    <a:pt x="1130284" y="199830"/>
                  </a:lnTo>
                  <a:lnTo>
                    <a:pt x="1091618" y="260273"/>
                  </a:lnTo>
                  <a:lnTo>
                    <a:pt x="1052992" y="320687"/>
                  </a:lnTo>
                  <a:lnTo>
                    <a:pt x="1014404" y="381073"/>
                  </a:lnTo>
                  <a:lnTo>
                    <a:pt x="975853" y="441433"/>
                  </a:lnTo>
                  <a:lnTo>
                    <a:pt x="937335" y="501768"/>
                  </a:lnTo>
                  <a:lnTo>
                    <a:pt x="898848" y="562079"/>
                  </a:lnTo>
                  <a:lnTo>
                    <a:pt x="860390" y="622368"/>
                  </a:lnTo>
                  <a:lnTo>
                    <a:pt x="821958" y="682635"/>
                  </a:lnTo>
                  <a:lnTo>
                    <a:pt x="783550" y="742883"/>
                  </a:lnTo>
                  <a:lnTo>
                    <a:pt x="745163" y="803112"/>
                  </a:lnTo>
                  <a:lnTo>
                    <a:pt x="706795" y="863325"/>
                  </a:lnTo>
                  <a:lnTo>
                    <a:pt x="668444" y="923521"/>
                  </a:lnTo>
                  <a:lnTo>
                    <a:pt x="630106" y="983703"/>
                  </a:lnTo>
                  <a:lnTo>
                    <a:pt x="591780" y="1043872"/>
                  </a:lnTo>
                  <a:lnTo>
                    <a:pt x="553462" y="1104029"/>
                  </a:lnTo>
                  <a:lnTo>
                    <a:pt x="515152" y="1164176"/>
                  </a:lnTo>
                  <a:lnTo>
                    <a:pt x="476845" y="1224314"/>
                  </a:lnTo>
                  <a:lnTo>
                    <a:pt x="438540" y="1284444"/>
                  </a:lnTo>
                  <a:lnTo>
                    <a:pt x="400234" y="1344567"/>
                  </a:lnTo>
                  <a:lnTo>
                    <a:pt x="361925" y="1404685"/>
                  </a:lnTo>
                  <a:lnTo>
                    <a:pt x="348060" y="1421067"/>
                  </a:lnTo>
                  <a:lnTo>
                    <a:pt x="342685" y="1427317"/>
                  </a:lnTo>
                </a:path>
              </a:pathLst>
            </a:custGeom>
            <a:ln w="12700">
              <a:solidFill>
                <a:srgbClr val="F79646">
                  <a:alpha val="31000"/>
                </a:srgbClr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620"/>
            </a:p>
          </p:txBody>
        </p:sp>
        <p:sp>
          <p:nvSpPr>
            <p:cNvPr id="21" name="object 20"/>
            <p:cNvSpPr/>
            <p:nvPr/>
          </p:nvSpPr>
          <p:spPr>
            <a:xfrm>
              <a:off x="5695949" y="2613301"/>
              <a:ext cx="631019" cy="1541316"/>
            </a:xfrm>
            <a:custGeom>
              <a:avLst/>
              <a:gdLst/>
              <a:ahLst/>
              <a:cxnLst/>
              <a:rect l="l" t="t" r="r" b="b"/>
              <a:pathLst>
                <a:path w="631019" h="1541316">
                  <a:moveTo>
                    <a:pt x="125910" y="1541316"/>
                  </a:moveTo>
                  <a:lnTo>
                    <a:pt x="101432" y="1505263"/>
                  </a:lnTo>
                  <a:lnTo>
                    <a:pt x="80239" y="1469067"/>
                  </a:lnTo>
                  <a:lnTo>
                    <a:pt x="62110" y="1432705"/>
                  </a:lnTo>
                  <a:lnTo>
                    <a:pt x="46824" y="1396152"/>
                  </a:lnTo>
                  <a:lnTo>
                    <a:pt x="34161" y="1359387"/>
                  </a:lnTo>
                  <a:lnTo>
                    <a:pt x="23900" y="1322385"/>
                  </a:lnTo>
                  <a:lnTo>
                    <a:pt x="15820" y="1285123"/>
                  </a:lnTo>
                  <a:lnTo>
                    <a:pt x="7309" y="1228691"/>
                  </a:lnTo>
                  <a:lnTo>
                    <a:pt x="3719" y="1190677"/>
                  </a:lnTo>
                  <a:lnTo>
                    <a:pt x="652" y="1128989"/>
                  </a:lnTo>
                  <a:lnTo>
                    <a:pt x="0" y="1086598"/>
                  </a:lnTo>
                  <a:lnTo>
                    <a:pt x="452" y="1044362"/>
                  </a:lnTo>
                  <a:lnTo>
                    <a:pt x="1954" y="1002274"/>
                  </a:lnTo>
                  <a:lnTo>
                    <a:pt x="4448" y="960325"/>
                  </a:lnTo>
                  <a:lnTo>
                    <a:pt x="7878" y="918508"/>
                  </a:lnTo>
                  <a:lnTo>
                    <a:pt x="12188" y="876815"/>
                  </a:lnTo>
                  <a:lnTo>
                    <a:pt x="17322" y="835238"/>
                  </a:lnTo>
                  <a:lnTo>
                    <a:pt x="23223" y="793770"/>
                  </a:lnTo>
                  <a:lnTo>
                    <a:pt x="29835" y="752403"/>
                  </a:lnTo>
                  <a:lnTo>
                    <a:pt x="37101" y="711130"/>
                  </a:lnTo>
                  <a:lnTo>
                    <a:pt x="44966" y="669941"/>
                  </a:lnTo>
                  <a:lnTo>
                    <a:pt x="53372" y="628831"/>
                  </a:lnTo>
                  <a:lnTo>
                    <a:pt x="62264" y="587791"/>
                  </a:lnTo>
                  <a:lnTo>
                    <a:pt x="71585" y="546813"/>
                  </a:lnTo>
                  <a:lnTo>
                    <a:pt x="81280" y="505890"/>
                  </a:lnTo>
                  <a:lnTo>
                    <a:pt x="91290" y="465013"/>
                  </a:lnTo>
                  <a:lnTo>
                    <a:pt x="101562" y="424176"/>
                  </a:lnTo>
                  <a:lnTo>
                    <a:pt x="112036" y="383371"/>
                  </a:lnTo>
                  <a:lnTo>
                    <a:pt x="122659" y="342588"/>
                  </a:lnTo>
                  <a:lnTo>
                    <a:pt x="141637" y="277937"/>
                  </a:lnTo>
                  <a:lnTo>
                    <a:pt x="162812" y="222095"/>
                  </a:lnTo>
                  <a:lnTo>
                    <a:pt x="186966" y="174389"/>
                  </a:lnTo>
                  <a:lnTo>
                    <a:pt x="214879" y="134144"/>
                  </a:lnTo>
                  <a:lnTo>
                    <a:pt x="247332" y="100687"/>
                  </a:lnTo>
                  <a:lnTo>
                    <a:pt x="285106" y="73343"/>
                  </a:lnTo>
                  <a:lnTo>
                    <a:pt x="328982" y="51437"/>
                  </a:lnTo>
                  <a:lnTo>
                    <a:pt x="379741" y="34297"/>
                  </a:lnTo>
                  <a:lnTo>
                    <a:pt x="438163" y="21247"/>
                  </a:lnTo>
                  <a:lnTo>
                    <a:pt x="505031" y="11614"/>
                  </a:lnTo>
                  <a:lnTo>
                    <a:pt x="551200" y="6974"/>
                  </a:lnTo>
                  <a:lnTo>
                    <a:pt x="588755" y="3702"/>
                  </a:lnTo>
                  <a:lnTo>
                    <a:pt x="602223" y="2542"/>
                  </a:lnTo>
                  <a:lnTo>
                    <a:pt x="616286" y="1315"/>
                  </a:lnTo>
                  <a:lnTo>
                    <a:pt x="631019" y="0"/>
                  </a:lnTo>
                  <a:lnTo>
                    <a:pt x="605875" y="77510"/>
                  </a:lnTo>
                  <a:lnTo>
                    <a:pt x="580744" y="154859"/>
                  </a:lnTo>
                  <a:lnTo>
                    <a:pt x="555623" y="232065"/>
                  </a:lnTo>
                  <a:lnTo>
                    <a:pt x="530507" y="309149"/>
                  </a:lnTo>
                  <a:lnTo>
                    <a:pt x="505392" y="386128"/>
                  </a:lnTo>
                  <a:lnTo>
                    <a:pt x="480273" y="463022"/>
                  </a:lnTo>
                  <a:lnTo>
                    <a:pt x="455147" y="539851"/>
                  </a:lnTo>
                  <a:lnTo>
                    <a:pt x="430009" y="616632"/>
                  </a:lnTo>
                  <a:lnTo>
                    <a:pt x="404856" y="693386"/>
                  </a:lnTo>
                  <a:lnTo>
                    <a:pt x="379682" y="770132"/>
                  </a:lnTo>
                  <a:lnTo>
                    <a:pt x="354484" y="846887"/>
                  </a:lnTo>
                  <a:lnTo>
                    <a:pt x="329257" y="923673"/>
                  </a:lnTo>
                  <a:lnTo>
                    <a:pt x="303998" y="1000507"/>
                  </a:lnTo>
                  <a:lnTo>
                    <a:pt x="278701" y="1077409"/>
                  </a:lnTo>
                  <a:lnTo>
                    <a:pt x="253364" y="1154398"/>
                  </a:lnTo>
                  <a:lnTo>
                    <a:pt x="227981" y="1231493"/>
                  </a:lnTo>
                  <a:lnTo>
                    <a:pt x="202548" y="1308714"/>
                  </a:lnTo>
                  <a:lnTo>
                    <a:pt x="177062" y="1386078"/>
                  </a:lnTo>
                  <a:lnTo>
                    <a:pt x="151517" y="1463606"/>
                  </a:lnTo>
                  <a:lnTo>
                    <a:pt x="125910" y="1541316"/>
                  </a:lnTo>
                </a:path>
              </a:pathLst>
            </a:custGeom>
            <a:ln w="12700">
              <a:solidFill>
                <a:srgbClr val="F79646">
                  <a:alpha val="31000"/>
                </a:srgbClr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 sz="1620"/>
            </a:p>
          </p:txBody>
        </p:sp>
      </p:grpSp>
    </p:spTree>
    <p:extLst>
      <p:ext uri="{BB962C8B-B14F-4D97-AF65-F5344CB8AC3E}">
        <p14:creationId xmlns:p14="http://schemas.microsoft.com/office/powerpoint/2010/main" val="265841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464"/>
          <p:cNvSpPr txBox="1"/>
          <p:nvPr/>
        </p:nvSpPr>
        <p:spPr>
          <a:xfrm>
            <a:off x="1763252" y="2822208"/>
            <a:ext cx="1535947" cy="10129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1800" b="1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Biblioteca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1800" b="1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Tutorada</a:t>
            </a:r>
          </a:p>
        </p:txBody>
      </p:sp>
      <p:sp>
        <p:nvSpPr>
          <p:cNvPr id="25" name="Shape 465"/>
          <p:cNvSpPr txBox="1"/>
          <p:nvPr/>
        </p:nvSpPr>
        <p:spPr>
          <a:xfrm>
            <a:off x="5176181" y="2536456"/>
            <a:ext cx="1483087" cy="1179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1800" b="1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Participación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1800" b="1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Educativa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1800" b="1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 la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1800" b="1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Comunidad</a:t>
            </a:r>
          </a:p>
        </p:txBody>
      </p:sp>
      <p:sp>
        <p:nvSpPr>
          <p:cNvPr id="26" name="Shape 466"/>
          <p:cNvSpPr txBox="1"/>
          <p:nvPr/>
        </p:nvSpPr>
        <p:spPr>
          <a:xfrm>
            <a:off x="4253070" y="4190344"/>
            <a:ext cx="1571133" cy="972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s-MX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Pedagógica</a:t>
            </a:r>
          </a:p>
          <a:p>
            <a:pPr lvl="0" algn="ctr">
              <a:buSzPct val="25000"/>
            </a:pPr>
            <a:r>
              <a:rPr lang="es-MX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Dialógica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1800" b="1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Formación </a:t>
            </a:r>
            <a:endParaRPr lang="es-MX" sz="1800" b="1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object 3"/>
          <p:cNvSpPr/>
          <p:nvPr/>
        </p:nvSpPr>
        <p:spPr>
          <a:xfrm>
            <a:off x="0" y="6986231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4"/>
          <p:cNvSpPr txBox="1"/>
          <p:nvPr/>
        </p:nvSpPr>
        <p:spPr>
          <a:xfrm>
            <a:off x="531715" y="381000"/>
            <a:ext cx="8926385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lang="es-MX" sz="3800" b="1" dirty="0" smtClean="0">
                <a:solidFill>
                  <a:srgbClr val="F8971D"/>
                </a:solidFill>
                <a:latin typeface="Verdana"/>
                <a:cs typeface="Verdana"/>
              </a:rPr>
              <a:t>Acompañamiento </a:t>
            </a:r>
            <a:endParaRPr sz="3800" dirty="0">
              <a:latin typeface="Verdana"/>
              <a:cs typeface="Verdana"/>
            </a:endParaRPr>
          </a:p>
        </p:txBody>
      </p:sp>
      <p:graphicFrame>
        <p:nvGraphicFramePr>
          <p:cNvPr id="30" name="Diagrama 29"/>
          <p:cNvGraphicFramePr/>
          <p:nvPr>
            <p:extLst>
              <p:ext uri="{D42A27DB-BD31-4B8C-83A1-F6EECF244321}">
                <p14:modId xmlns:p14="http://schemas.microsoft.com/office/powerpoint/2010/main" val="998453120"/>
              </p:ext>
            </p:extLst>
          </p:nvPr>
        </p:nvGraphicFramePr>
        <p:xfrm>
          <a:off x="1325772" y="2336810"/>
          <a:ext cx="7508455" cy="2163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394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914401"/>
            <a:ext cx="10058400" cy="6705599"/>
          </a:xfrm>
          <a:prstGeom prst="rect">
            <a:avLst/>
          </a:prstGeom>
        </p:spPr>
      </p:pic>
      <p:sp>
        <p:nvSpPr>
          <p:cNvPr id="2" name="object 4"/>
          <p:cNvSpPr/>
          <p:nvPr/>
        </p:nvSpPr>
        <p:spPr>
          <a:xfrm>
            <a:off x="15632" y="6172200"/>
            <a:ext cx="10159999" cy="1447800"/>
          </a:xfrm>
          <a:custGeom>
            <a:avLst/>
            <a:gdLst/>
            <a:ahLst/>
            <a:cxnLst/>
            <a:rect l="l" t="t" r="r" b="b"/>
            <a:pathLst>
              <a:path w="10159999" h="2030769">
                <a:moveTo>
                  <a:pt x="3496105" y="0"/>
                </a:moveTo>
                <a:lnTo>
                  <a:pt x="3103046" y="13306"/>
                </a:lnTo>
                <a:lnTo>
                  <a:pt x="2713055" y="40077"/>
                </a:lnTo>
                <a:lnTo>
                  <a:pt x="2327666" y="78883"/>
                </a:lnTo>
                <a:lnTo>
                  <a:pt x="1948415" y="128294"/>
                </a:lnTo>
                <a:lnTo>
                  <a:pt x="1576834" y="186878"/>
                </a:lnTo>
                <a:lnTo>
                  <a:pt x="1214459" y="253205"/>
                </a:lnTo>
                <a:lnTo>
                  <a:pt x="862823" y="325846"/>
                </a:lnTo>
                <a:lnTo>
                  <a:pt x="523460" y="403369"/>
                </a:lnTo>
                <a:lnTo>
                  <a:pt x="197906" y="484344"/>
                </a:lnTo>
                <a:lnTo>
                  <a:pt x="0" y="537294"/>
                </a:lnTo>
                <a:lnTo>
                  <a:pt x="0" y="2030769"/>
                </a:lnTo>
                <a:lnTo>
                  <a:pt x="10159999" y="2030769"/>
                </a:lnTo>
                <a:lnTo>
                  <a:pt x="10159999" y="441408"/>
                </a:lnTo>
                <a:lnTo>
                  <a:pt x="9397114" y="441408"/>
                </a:lnTo>
                <a:lnTo>
                  <a:pt x="9175343" y="436988"/>
                </a:lnTo>
                <a:lnTo>
                  <a:pt x="8949314" y="427166"/>
                </a:lnTo>
                <a:lnTo>
                  <a:pt x="8718444" y="412529"/>
                </a:lnTo>
                <a:lnTo>
                  <a:pt x="8482151" y="393663"/>
                </a:lnTo>
                <a:lnTo>
                  <a:pt x="7990966" y="345584"/>
                </a:lnTo>
                <a:lnTo>
                  <a:pt x="6326645" y="160783"/>
                </a:lnTo>
                <a:lnTo>
                  <a:pt x="5692743" y="101287"/>
                </a:lnTo>
                <a:lnTo>
                  <a:pt x="5358332" y="74571"/>
                </a:lnTo>
                <a:lnTo>
                  <a:pt x="5011506" y="50657"/>
                </a:lnTo>
                <a:lnTo>
                  <a:pt x="4651680" y="30131"/>
                </a:lnTo>
                <a:lnTo>
                  <a:pt x="4278272" y="13580"/>
                </a:lnTo>
                <a:lnTo>
                  <a:pt x="3890699" y="1589"/>
                </a:lnTo>
                <a:lnTo>
                  <a:pt x="3496105" y="0"/>
                </a:lnTo>
              </a:path>
              <a:path w="10159999" h="2030769">
                <a:moveTo>
                  <a:pt x="10159999" y="421343"/>
                </a:moveTo>
                <a:lnTo>
                  <a:pt x="10036020" y="426806"/>
                </a:lnTo>
                <a:lnTo>
                  <a:pt x="9615211" y="439840"/>
                </a:lnTo>
                <a:lnTo>
                  <a:pt x="9397114" y="441408"/>
                </a:lnTo>
                <a:lnTo>
                  <a:pt x="10159999" y="441408"/>
                </a:lnTo>
                <a:lnTo>
                  <a:pt x="10159999" y="42134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10"/>
          <p:cNvSpPr txBox="1"/>
          <p:nvPr/>
        </p:nvSpPr>
        <p:spPr>
          <a:xfrm>
            <a:off x="190511" y="6781800"/>
            <a:ext cx="9461489" cy="627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es-MX" sz="5000" b="1" dirty="0" smtClean="0">
                <a:solidFill>
                  <a:srgbClr val="FFFFFF"/>
                </a:solidFill>
                <a:latin typeface="Gill Sans Light"/>
                <a:cs typeface="Gill Sans Light"/>
              </a:rPr>
              <a:t>Grupos Interactivos</a:t>
            </a:r>
            <a:endParaRPr sz="5000" b="1" dirty="0">
              <a:latin typeface="Gill Sans Light"/>
              <a:cs typeface="Gill Sans Light"/>
            </a:endParaRPr>
          </a:p>
        </p:txBody>
      </p:sp>
      <p:sp>
        <p:nvSpPr>
          <p:cNvPr id="5" name="object 4"/>
          <p:cNvSpPr/>
          <p:nvPr/>
        </p:nvSpPr>
        <p:spPr>
          <a:xfrm rot="10800000">
            <a:off x="-1" y="0"/>
            <a:ext cx="10159999" cy="1753870"/>
          </a:xfrm>
          <a:custGeom>
            <a:avLst/>
            <a:gdLst/>
            <a:ahLst/>
            <a:cxnLst/>
            <a:rect l="l" t="t" r="r" b="b"/>
            <a:pathLst>
              <a:path w="10159999" h="2030769">
                <a:moveTo>
                  <a:pt x="3496105" y="0"/>
                </a:moveTo>
                <a:lnTo>
                  <a:pt x="3103046" y="13306"/>
                </a:lnTo>
                <a:lnTo>
                  <a:pt x="2713055" y="40077"/>
                </a:lnTo>
                <a:lnTo>
                  <a:pt x="2327666" y="78883"/>
                </a:lnTo>
                <a:lnTo>
                  <a:pt x="1948415" y="128294"/>
                </a:lnTo>
                <a:lnTo>
                  <a:pt x="1576834" y="186878"/>
                </a:lnTo>
                <a:lnTo>
                  <a:pt x="1214459" y="253205"/>
                </a:lnTo>
                <a:lnTo>
                  <a:pt x="862823" y="325846"/>
                </a:lnTo>
                <a:lnTo>
                  <a:pt x="523460" y="403369"/>
                </a:lnTo>
                <a:lnTo>
                  <a:pt x="197906" y="484344"/>
                </a:lnTo>
                <a:lnTo>
                  <a:pt x="0" y="537294"/>
                </a:lnTo>
                <a:lnTo>
                  <a:pt x="0" y="2030769"/>
                </a:lnTo>
                <a:lnTo>
                  <a:pt x="10159999" y="2030769"/>
                </a:lnTo>
                <a:lnTo>
                  <a:pt x="10159999" y="441408"/>
                </a:lnTo>
                <a:lnTo>
                  <a:pt x="9397114" y="441408"/>
                </a:lnTo>
                <a:lnTo>
                  <a:pt x="9175343" y="436988"/>
                </a:lnTo>
                <a:lnTo>
                  <a:pt x="8949314" y="427166"/>
                </a:lnTo>
                <a:lnTo>
                  <a:pt x="8718444" y="412529"/>
                </a:lnTo>
                <a:lnTo>
                  <a:pt x="8482151" y="393663"/>
                </a:lnTo>
                <a:lnTo>
                  <a:pt x="7990966" y="345584"/>
                </a:lnTo>
                <a:lnTo>
                  <a:pt x="6326645" y="160783"/>
                </a:lnTo>
                <a:lnTo>
                  <a:pt x="5692743" y="101287"/>
                </a:lnTo>
                <a:lnTo>
                  <a:pt x="5358332" y="74571"/>
                </a:lnTo>
                <a:lnTo>
                  <a:pt x="5011506" y="50657"/>
                </a:lnTo>
                <a:lnTo>
                  <a:pt x="4651680" y="30131"/>
                </a:lnTo>
                <a:lnTo>
                  <a:pt x="4278272" y="13580"/>
                </a:lnTo>
                <a:lnTo>
                  <a:pt x="3890699" y="1589"/>
                </a:lnTo>
                <a:lnTo>
                  <a:pt x="3496105" y="0"/>
                </a:lnTo>
              </a:path>
              <a:path w="10159999" h="2030769">
                <a:moveTo>
                  <a:pt x="10159999" y="421343"/>
                </a:moveTo>
                <a:lnTo>
                  <a:pt x="10036020" y="426806"/>
                </a:lnTo>
                <a:lnTo>
                  <a:pt x="9615211" y="439840"/>
                </a:lnTo>
                <a:lnTo>
                  <a:pt x="9397114" y="441408"/>
                </a:lnTo>
                <a:lnTo>
                  <a:pt x="10159999" y="441408"/>
                </a:lnTo>
                <a:lnTo>
                  <a:pt x="10159999" y="42134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0"/>
          <p:cNvSpPr txBox="1"/>
          <p:nvPr/>
        </p:nvSpPr>
        <p:spPr>
          <a:xfrm>
            <a:off x="349253" y="304800"/>
            <a:ext cx="9461489" cy="627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5000" b="1" dirty="0" smtClean="0">
                <a:solidFill>
                  <a:srgbClr val="FFFFFF"/>
                </a:solidFill>
                <a:latin typeface="Gill Sans Light"/>
                <a:cs typeface="Gill Sans Light"/>
              </a:rPr>
              <a:t>Ejemplo:</a:t>
            </a:r>
            <a:endParaRPr sz="5000" b="1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96641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87626494"/>
              </p:ext>
            </p:extLst>
          </p:nvPr>
        </p:nvGraphicFramePr>
        <p:xfrm>
          <a:off x="698500" y="1203408"/>
          <a:ext cx="8585835" cy="5349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bject 4"/>
          <p:cNvSpPr txBox="1"/>
          <p:nvPr/>
        </p:nvSpPr>
        <p:spPr>
          <a:xfrm>
            <a:off x="876300" y="394418"/>
            <a:ext cx="8408035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lang="es-MX" sz="3800" b="1" dirty="0" smtClean="0">
                <a:solidFill>
                  <a:srgbClr val="F8971D"/>
                </a:solidFill>
                <a:latin typeface="Verdana"/>
                <a:cs typeface="Verdana"/>
              </a:rPr>
              <a:t>Prioridades</a:t>
            </a:r>
            <a:endParaRPr sz="38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1294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/>
        </p:nvSpPr>
        <p:spPr>
          <a:xfrm>
            <a:off x="0" y="6781800"/>
            <a:ext cx="10160000" cy="83819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 lang="es-MX" dirty="0" smtClean="0"/>
          </a:p>
          <a:p>
            <a:r>
              <a:rPr lang="es-MX" dirty="0" smtClean="0">
                <a:solidFill>
                  <a:schemeClr val="bg1"/>
                </a:solidFill>
              </a:rPr>
              <a:t>*Basado en investigación INCLUD ED</a:t>
            </a:r>
            <a:endParaRPr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21601146"/>
              </p:ext>
            </p:extLst>
          </p:nvPr>
        </p:nvGraphicFramePr>
        <p:xfrm>
          <a:off x="989965" y="1432008"/>
          <a:ext cx="8585835" cy="474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bject 4"/>
          <p:cNvSpPr txBox="1"/>
          <p:nvPr/>
        </p:nvSpPr>
        <p:spPr>
          <a:xfrm>
            <a:off x="876300" y="394418"/>
            <a:ext cx="8408035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lang="es-MX" sz="3800" b="1" dirty="0" smtClean="0">
                <a:solidFill>
                  <a:srgbClr val="F8971D"/>
                </a:solidFill>
                <a:latin typeface="Verdana"/>
                <a:cs typeface="Verdana"/>
              </a:rPr>
              <a:t>Prioridades</a:t>
            </a:r>
            <a:endParaRPr sz="38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8339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30065100"/>
              </p:ext>
            </p:extLst>
          </p:nvPr>
        </p:nvGraphicFramePr>
        <p:xfrm>
          <a:off x="876300" y="1371600"/>
          <a:ext cx="87757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bject 4"/>
          <p:cNvSpPr txBox="1"/>
          <p:nvPr/>
        </p:nvSpPr>
        <p:spPr>
          <a:xfrm>
            <a:off x="876300" y="394418"/>
            <a:ext cx="8408035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lang="es-MX" sz="3800" b="1" dirty="0" smtClean="0">
                <a:solidFill>
                  <a:srgbClr val="F8971D"/>
                </a:solidFill>
                <a:latin typeface="Verdana"/>
                <a:cs typeface="Verdana"/>
              </a:rPr>
              <a:t>Prioridades</a:t>
            </a:r>
            <a:endParaRPr sz="38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0370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6300" y="394418"/>
            <a:ext cx="9080500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lang="es-MX" sz="3800" b="1" dirty="0" smtClean="0">
                <a:solidFill>
                  <a:srgbClr val="F8971D"/>
                </a:solidFill>
                <a:latin typeface="Verdana"/>
                <a:cs typeface="Verdana"/>
              </a:rPr>
              <a:t>Normalidad Mínima</a:t>
            </a:r>
            <a:endParaRPr sz="3800" dirty="0">
              <a:latin typeface="Verdana"/>
              <a:cs typeface="Verdana"/>
            </a:endParaRPr>
          </a:p>
        </p:txBody>
      </p:sp>
      <p:graphicFrame>
        <p:nvGraphicFramePr>
          <p:cNvPr id="7" name="Diagrama 6"/>
          <p:cNvGraphicFramePr/>
          <p:nvPr>
            <p:extLst/>
          </p:nvPr>
        </p:nvGraphicFramePr>
        <p:xfrm>
          <a:off x="508000" y="1203408"/>
          <a:ext cx="9067800" cy="5782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948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 lang="es-MX" dirty="0" smtClean="0">
              <a:solidFill>
                <a:schemeClr val="bg1"/>
              </a:solidFill>
            </a:endParaRPr>
          </a:p>
          <a:p>
            <a:r>
              <a:rPr lang="es-MX" dirty="0" smtClean="0">
                <a:solidFill>
                  <a:schemeClr val="bg1"/>
                </a:solidFill>
              </a:rPr>
              <a:t>*ESTRATEGIA GOLBAL</a:t>
            </a:r>
            <a:endParaRPr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30032024"/>
              </p:ext>
            </p:extLst>
          </p:nvPr>
        </p:nvGraphicFramePr>
        <p:xfrm>
          <a:off x="965200" y="1143000"/>
          <a:ext cx="8305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76300" y="394418"/>
            <a:ext cx="8408035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lang="es-MX" sz="3800" b="1" dirty="0" smtClean="0">
                <a:solidFill>
                  <a:srgbClr val="F8971D"/>
                </a:solidFill>
                <a:latin typeface="Verdana"/>
                <a:cs typeface="Verdana"/>
              </a:rPr>
              <a:t>Ámbitos*</a:t>
            </a:r>
            <a:endParaRPr sz="38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685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423333"/>
            <a:ext cx="10058400" cy="6705599"/>
          </a:xfrm>
          <a:prstGeom prst="rect">
            <a:avLst/>
          </a:prstGeom>
        </p:spPr>
      </p:pic>
      <p:sp>
        <p:nvSpPr>
          <p:cNvPr id="2" name="object 4"/>
          <p:cNvSpPr/>
          <p:nvPr/>
        </p:nvSpPr>
        <p:spPr>
          <a:xfrm>
            <a:off x="15632" y="6172200"/>
            <a:ext cx="10159999" cy="1447800"/>
          </a:xfrm>
          <a:custGeom>
            <a:avLst/>
            <a:gdLst/>
            <a:ahLst/>
            <a:cxnLst/>
            <a:rect l="l" t="t" r="r" b="b"/>
            <a:pathLst>
              <a:path w="10159999" h="2030769">
                <a:moveTo>
                  <a:pt x="3496105" y="0"/>
                </a:moveTo>
                <a:lnTo>
                  <a:pt x="3103046" y="13306"/>
                </a:lnTo>
                <a:lnTo>
                  <a:pt x="2713055" y="40077"/>
                </a:lnTo>
                <a:lnTo>
                  <a:pt x="2327666" y="78883"/>
                </a:lnTo>
                <a:lnTo>
                  <a:pt x="1948415" y="128294"/>
                </a:lnTo>
                <a:lnTo>
                  <a:pt x="1576834" y="186878"/>
                </a:lnTo>
                <a:lnTo>
                  <a:pt x="1214459" y="253205"/>
                </a:lnTo>
                <a:lnTo>
                  <a:pt x="862823" y="325846"/>
                </a:lnTo>
                <a:lnTo>
                  <a:pt x="523460" y="403369"/>
                </a:lnTo>
                <a:lnTo>
                  <a:pt x="197906" y="484344"/>
                </a:lnTo>
                <a:lnTo>
                  <a:pt x="0" y="537294"/>
                </a:lnTo>
                <a:lnTo>
                  <a:pt x="0" y="2030769"/>
                </a:lnTo>
                <a:lnTo>
                  <a:pt x="10159999" y="2030769"/>
                </a:lnTo>
                <a:lnTo>
                  <a:pt x="10159999" y="441408"/>
                </a:lnTo>
                <a:lnTo>
                  <a:pt x="9397114" y="441408"/>
                </a:lnTo>
                <a:lnTo>
                  <a:pt x="9175343" y="436988"/>
                </a:lnTo>
                <a:lnTo>
                  <a:pt x="8949314" y="427166"/>
                </a:lnTo>
                <a:lnTo>
                  <a:pt x="8718444" y="412529"/>
                </a:lnTo>
                <a:lnTo>
                  <a:pt x="8482151" y="393663"/>
                </a:lnTo>
                <a:lnTo>
                  <a:pt x="7990966" y="345584"/>
                </a:lnTo>
                <a:lnTo>
                  <a:pt x="6326645" y="160783"/>
                </a:lnTo>
                <a:lnTo>
                  <a:pt x="5692743" y="101287"/>
                </a:lnTo>
                <a:lnTo>
                  <a:pt x="5358332" y="74571"/>
                </a:lnTo>
                <a:lnTo>
                  <a:pt x="5011506" y="50657"/>
                </a:lnTo>
                <a:lnTo>
                  <a:pt x="4651680" y="30131"/>
                </a:lnTo>
                <a:lnTo>
                  <a:pt x="4278272" y="13580"/>
                </a:lnTo>
                <a:lnTo>
                  <a:pt x="3890699" y="1589"/>
                </a:lnTo>
                <a:lnTo>
                  <a:pt x="3496105" y="0"/>
                </a:lnTo>
              </a:path>
              <a:path w="10159999" h="2030769">
                <a:moveTo>
                  <a:pt x="10159999" y="421343"/>
                </a:moveTo>
                <a:lnTo>
                  <a:pt x="10036020" y="426806"/>
                </a:lnTo>
                <a:lnTo>
                  <a:pt x="9615211" y="439840"/>
                </a:lnTo>
                <a:lnTo>
                  <a:pt x="9397114" y="441408"/>
                </a:lnTo>
                <a:lnTo>
                  <a:pt x="10159999" y="441408"/>
                </a:lnTo>
                <a:lnTo>
                  <a:pt x="10159999" y="42134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 lang="es-MX" b="1" dirty="0" smtClean="0">
              <a:solidFill>
                <a:srgbClr val="FFFFFF"/>
              </a:solidFill>
              <a:latin typeface="Gill Sans Light"/>
              <a:cs typeface="Gill Sans Light"/>
            </a:endParaRPr>
          </a:p>
          <a:p>
            <a:endParaRPr lang="es-MX" b="1" dirty="0">
              <a:solidFill>
                <a:srgbClr val="FFFFFF"/>
              </a:solidFill>
              <a:latin typeface="Gill Sans Light"/>
              <a:cs typeface="Gill Sans Light"/>
            </a:endParaRPr>
          </a:p>
          <a:p>
            <a:pPr algn="ctr"/>
            <a:r>
              <a:rPr lang="es-MX" sz="5000" b="1" dirty="0" smtClean="0">
                <a:solidFill>
                  <a:srgbClr val="FFFFFF"/>
                </a:solidFill>
                <a:latin typeface="Gill Sans Light"/>
                <a:cs typeface="Gill Sans Light"/>
              </a:rPr>
              <a:t>Fases </a:t>
            </a:r>
            <a:r>
              <a:rPr lang="es-MX" sz="5000" b="1" dirty="0">
                <a:solidFill>
                  <a:srgbClr val="FFFFFF"/>
                </a:solidFill>
                <a:latin typeface="Gill Sans Light"/>
                <a:cs typeface="Gill Sans Light"/>
              </a:rPr>
              <a:t>de transformación</a:t>
            </a:r>
            <a:endParaRPr lang="es-MX" sz="5000" b="1" dirty="0">
              <a:latin typeface="Gill Sans Light"/>
              <a:cs typeface="Gill Sans Light"/>
            </a:endParaRPr>
          </a:p>
          <a:p>
            <a:endParaRPr dirty="0"/>
          </a:p>
        </p:txBody>
      </p:sp>
      <p:sp>
        <p:nvSpPr>
          <p:cNvPr id="3" name="object 10"/>
          <p:cNvSpPr txBox="1"/>
          <p:nvPr/>
        </p:nvSpPr>
        <p:spPr>
          <a:xfrm>
            <a:off x="190511" y="6781800"/>
            <a:ext cx="9461489" cy="627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endParaRPr sz="5000" b="1" dirty="0">
              <a:latin typeface="Gill Sans Light"/>
              <a:cs typeface="Gill Sans Light"/>
            </a:endParaRPr>
          </a:p>
        </p:txBody>
      </p:sp>
      <p:sp>
        <p:nvSpPr>
          <p:cNvPr id="5" name="object 4"/>
          <p:cNvSpPr/>
          <p:nvPr/>
        </p:nvSpPr>
        <p:spPr>
          <a:xfrm rot="10800000">
            <a:off x="-1" y="0"/>
            <a:ext cx="10159999" cy="1753870"/>
          </a:xfrm>
          <a:custGeom>
            <a:avLst/>
            <a:gdLst/>
            <a:ahLst/>
            <a:cxnLst/>
            <a:rect l="l" t="t" r="r" b="b"/>
            <a:pathLst>
              <a:path w="10159999" h="2030769">
                <a:moveTo>
                  <a:pt x="3496105" y="0"/>
                </a:moveTo>
                <a:lnTo>
                  <a:pt x="3103046" y="13306"/>
                </a:lnTo>
                <a:lnTo>
                  <a:pt x="2713055" y="40077"/>
                </a:lnTo>
                <a:lnTo>
                  <a:pt x="2327666" y="78883"/>
                </a:lnTo>
                <a:lnTo>
                  <a:pt x="1948415" y="128294"/>
                </a:lnTo>
                <a:lnTo>
                  <a:pt x="1576834" y="186878"/>
                </a:lnTo>
                <a:lnTo>
                  <a:pt x="1214459" y="253205"/>
                </a:lnTo>
                <a:lnTo>
                  <a:pt x="862823" y="325846"/>
                </a:lnTo>
                <a:lnTo>
                  <a:pt x="523460" y="403369"/>
                </a:lnTo>
                <a:lnTo>
                  <a:pt x="197906" y="484344"/>
                </a:lnTo>
                <a:lnTo>
                  <a:pt x="0" y="537294"/>
                </a:lnTo>
                <a:lnTo>
                  <a:pt x="0" y="2030769"/>
                </a:lnTo>
                <a:lnTo>
                  <a:pt x="10159999" y="2030769"/>
                </a:lnTo>
                <a:lnTo>
                  <a:pt x="10159999" y="441408"/>
                </a:lnTo>
                <a:lnTo>
                  <a:pt x="9397114" y="441408"/>
                </a:lnTo>
                <a:lnTo>
                  <a:pt x="9175343" y="436988"/>
                </a:lnTo>
                <a:lnTo>
                  <a:pt x="8949314" y="427166"/>
                </a:lnTo>
                <a:lnTo>
                  <a:pt x="8718444" y="412529"/>
                </a:lnTo>
                <a:lnTo>
                  <a:pt x="8482151" y="393663"/>
                </a:lnTo>
                <a:lnTo>
                  <a:pt x="7990966" y="345584"/>
                </a:lnTo>
                <a:lnTo>
                  <a:pt x="6326645" y="160783"/>
                </a:lnTo>
                <a:lnTo>
                  <a:pt x="5692743" y="101287"/>
                </a:lnTo>
                <a:lnTo>
                  <a:pt x="5358332" y="74571"/>
                </a:lnTo>
                <a:lnTo>
                  <a:pt x="5011506" y="50657"/>
                </a:lnTo>
                <a:lnTo>
                  <a:pt x="4651680" y="30131"/>
                </a:lnTo>
                <a:lnTo>
                  <a:pt x="4278272" y="13580"/>
                </a:lnTo>
                <a:lnTo>
                  <a:pt x="3890699" y="1589"/>
                </a:lnTo>
                <a:lnTo>
                  <a:pt x="3496105" y="0"/>
                </a:lnTo>
              </a:path>
              <a:path w="10159999" h="2030769">
                <a:moveTo>
                  <a:pt x="10159999" y="421343"/>
                </a:moveTo>
                <a:lnTo>
                  <a:pt x="10036020" y="426806"/>
                </a:lnTo>
                <a:lnTo>
                  <a:pt x="9615211" y="439840"/>
                </a:lnTo>
                <a:lnTo>
                  <a:pt x="9397114" y="441408"/>
                </a:lnTo>
                <a:lnTo>
                  <a:pt x="10159999" y="441408"/>
                </a:lnTo>
                <a:lnTo>
                  <a:pt x="10159999" y="42134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0"/>
          <p:cNvSpPr txBox="1"/>
          <p:nvPr/>
        </p:nvSpPr>
        <p:spPr>
          <a:xfrm>
            <a:off x="273053" y="304800"/>
            <a:ext cx="9683747" cy="627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es-MX" sz="4500" b="1" dirty="0" smtClean="0">
                <a:solidFill>
                  <a:srgbClr val="FFFFFF"/>
                </a:solidFill>
                <a:latin typeface="Gill Sans Light"/>
                <a:cs typeface="Gill Sans Light"/>
              </a:rPr>
              <a:t>Consejo de Participación Social Acuerdo </a:t>
            </a:r>
            <a:r>
              <a:rPr lang="es-MX" sz="4500" b="1" dirty="0">
                <a:solidFill>
                  <a:srgbClr val="FFFFFF"/>
                </a:solidFill>
                <a:latin typeface="Gill Sans Light"/>
                <a:cs typeface="Gill Sans Light"/>
              </a:rPr>
              <a:t>716</a:t>
            </a:r>
            <a:endParaRPr lang="es-MX" sz="4500" b="1" dirty="0">
              <a:latin typeface="Gill Sans Light"/>
              <a:cs typeface="Gill Sans Light"/>
            </a:endParaRPr>
          </a:p>
          <a:p>
            <a:pPr marL="12700" algn="ctr">
              <a:lnSpc>
                <a:spcPct val="100000"/>
              </a:lnSpc>
            </a:pPr>
            <a:endParaRPr sz="4500" b="1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49322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3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pSp>
        <p:nvGrpSpPr>
          <p:cNvPr id="379" name="Shape 379"/>
          <p:cNvGrpSpPr/>
          <p:nvPr/>
        </p:nvGrpSpPr>
        <p:grpSpPr>
          <a:xfrm>
            <a:off x="1117600" y="304800"/>
            <a:ext cx="9346005" cy="6814781"/>
            <a:chOff x="-232205" y="55632"/>
            <a:chExt cx="8782493" cy="6403887"/>
          </a:xfrm>
        </p:grpSpPr>
        <p:sp>
          <p:nvSpPr>
            <p:cNvPr id="380" name="Shape 380"/>
            <p:cNvSpPr/>
            <p:nvPr/>
          </p:nvSpPr>
          <p:spPr>
            <a:xfrm rot="5400000">
              <a:off x="3618708" y="209937"/>
              <a:ext cx="2373920" cy="206531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3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01583" tIns="101583" rIns="101583" bIns="101583" anchor="ctr" anchorCtr="0">
              <a:noAutofit/>
            </a:bodyPr>
            <a:lstStyle/>
            <a:p>
              <a:endParaRPr sz="2000" dirty="0"/>
            </a:p>
          </p:txBody>
        </p:sp>
        <p:sp>
          <p:nvSpPr>
            <p:cNvPr id="381" name="Shape 381"/>
            <p:cNvSpPr txBox="1"/>
            <p:nvPr/>
          </p:nvSpPr>
          <p:spPr>
            <a:xfrm>
              <a:off x="4094857" y="425568"/>
              <a:ext cx="1421622" cy="1634048"/>
            </a:xfrm>
            <a:prstGeom prst="rect">
              <a:avLst/>
            </a:prstGeom>
            <a:noFill/>
            <a:ln>
              <a:noFill/>
            </a:ln>
          </p:spPr>
          <p:txBody>
            <a:bodyPr lIns="88889" tIns="88889" rIns="88889" bIns="88889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817"/>
                </a:spcAft>
                <a:buSzPct val="25000"/>
              </a:pPr>
              <a:r>
                <a:rPr lang="es-ES" sz="2333" b="1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Mesa directiva</a:t>
              </a:r>
            </a:p>
          </p:txBody>
        </p:sp>
        <p:sp>
          <p:nvSpPr>
            <p:cNvPr id="382" name="Shape 382"/>
            <p:cNvSpPr/>
            <p:nvPr/>
          </p:nvSpPr>
          <p:spPr>
            <a:xfrm>
              <a:off x="5900994" y="530416"/>
              <a:ext cx="2649294" cy="1424351"/>
            </a:xfrm>
            <a:prstGeom prst="rect">
              <a:avLst/>
            </a:prstGeom>
            <a:noFill/>
            <a:ln>
              <a:noFill/>
            </a:ln>
          </p:spPr>
          <p:txBody>
            <a:bodyPr lIns="101583" tIns="101583" rIns="101583" bIns="101583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383" name="Shape 383"/>
            <p:cNvSpPr/>
            <p:nvPr/>
          </p:nvSpPr>
          <p:spPr>
            <a:xfrm rot="5400000">
              <a:off x="1388172" y="209937"/>
              <a:ext cx="2373920" cy="206531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5EB65A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01583" tIns="101583" rIns="101583" bIns="101583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384" name="Shape 384"/>
            <p:cNvSpPr txBox="1"/>
            <p:nvPr/>
          </p:nvSpPr>
          <p:spPr>
            <a:xfrm>
              <a:off x="1750220" y="425568"/>
              <a:ext cx="1535723" cy="1634048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244"/>
                </a:spcAft>
                <a:buSzPct val="25000"/>
              </a:pPr>
              <a:r>
                <a:rPr lang="es-ES" sz="3556" b="1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alumnos</a:t>
              </a:r>
            </a:p>
          </p:txBody>
        </p:sp>
        <p:sp>
          <p:nvSpPr>
            <p:cNvPr id="385" name="Shape 385"/>
            <p:cNvSpPr/>
            <p:nvPr/>
          </p:nvSpPr>
          <p:spPr>
            <a:xfrm rot="5400000">
              <a:off x="2499166" y="2224921"/>
              <a:ext cx="2373920" cy="206531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5CB18C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01583" tIns="101583" rIns="101583" bIns="101583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386" name="Shape 386"/>
            <p:cNvSpPr txBox="1"/>
            <p:nvPr/>
          </p:nvSpPr>
          <p:spPr>
            <a:xfrm>
              <a:off x="2975316" y="2440552"/>
              <a:ext cx="1421622" cy="1634048"/>
            </a:xfrm>
            <a:prstGeom prst="rect">
              <a:avLst/>
            </a:prstGeom>
            <a:noFill/>
            <a:ln>
              <a:noFill/>
            </a:ln>
          </p:spPr>
          <p:txBody>
            <a:bodyPr lIns="88889" tIns="88889" rIns="88889" bIns="88889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817"/>
                </a:spcAft>
                <a:buSzPct val="25000"/>
              </a:pPr>
              <a:r>
                <a:rPr lang="es-ES" sz="2667" b="1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6 Padres y madres de familia</a:t>
              </a:r>
            </a:p>
          </p:txBody>
        </p:sp>
        <p:sp>
          <p:nvSpPr>
            <p:cNvPr id="387" name="Shape 387"/>
            <p:cNvSpPr/>
            <p:nvPr/>
          </p:nvSpPr>
          <p:spPr>
            <a:xfrm>
              <a:off x="4175" y="2545400"/>
              <a:ext cx="2563832" cy="1424351"/>
            </a:xfrm>
            <a:prstGeom prst="rect">
              <a:avLst/>
            </a:prstGeom>
            <a:noFill/>
            <a:ln>
              <a:noFill/>
            </a:ln>
          </p:spPr>
          <p:txBody>
            <a:bodyPr lIns="101583" tIns="101583" rIns="101583" bIns="101583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388" name="Shape 388"/>
            <p:cNvSpPr txBox="1"/>
            <p:nvPr/>
          </p:nvSpPr>
          <p:spPr>
            <a:xfrm>
              <a:off x="-232205" y="2476280"/>
              <a:ext cx="2563832" cy="1424351"/>
            </a:xfrm>
            <a:prstGeom prst="rect">
              <a:avLst/>
            </a:prstGeom>
            <a:noFill/>
            <a:ln>
              <a:noFill/>
            </a:ln>
          </p:spPr>
          <p:txBody>
            <a:bodyPr lIns="152389" tIns="152389" rIns="152389" bIns="152389" anchor="ctr" anchorCtr="0">
              <a:noAutofit/>
            </a:bodyPr>
            <a:lstStyle/>
            <a:p>
              <a:pPr algn="r">
                <a:lnSpc>
                  <a:spcPct val="90000"/>
                </a:lnSpc>
                <a:spcAft>
                  <a:spcPts val="1400"/>
                </a:spcAft>
                <a:buSzPct val="25000"/>
              </a:pPr>
              <a:r>
                <a:rPr lang="es-ES" sz="4000" b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¿Quiénes conforman el Consejo  escolar?</a:t>
              </a:r>
            </a:p>
          </p:txBody>
        </p:sp>
        <p:sp>
          <p:nvSpPr>
            <p:cNvPr id="389" name="Shape 389"/>
            <p:cNvSpPr/>
            <p:nvPr/>
          </p:nvSpPr>
          <p:spPr>
            <a:xfrm rot="5400000">
              <a:off x="4729702" y="2224921"/>
              <a:ext cx="2373920" cy="206531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5E9BAC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01583" tIns="101583" rIns="101583" bIns="101583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390" name="Shape 390"/>
            <p:cNvSpPr txBox="1"/>
            <p:nvPr/>
          </p:nvSpPr>
          <p:spPr>
            <a:xfrm>
              <a:off x="5205851" y="2440552"/>
              <a:ext cx="1421622" cy="1634048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128"/>
                </a:spcAft>
                <a:buSzPct val="25000"/>
              </a:pPr>
              <a:r>
                <a:rPr lang="es-ES" sz="3100" b="1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maestros</a:t>
              </a:r>
            </a:p>
          </p:txBody>
        </p:sp>
        <p:sp>
          <p:nvSpPr>
            <p:cNvPr id="391" name="Shape 391"/>
            <p:cNvSpPr/>
            <p:nvPr/>
          </p:nvSpPr>
          <p:spPr>
            <a:xfrm rot="5400000">
              <a:off x="3618708" y="4239904"/>
              <a:ext cx="2373920" cy="206531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606CA6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01583" tIns="101583" rIns="101583" bIns="101583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392" name="Shape 392"/>
            <p:cNvSpPr txBox="1"/>
            <p:nvPr/>
          </p:nvSpPr>
          <p:spPr>
            <a:xfrm>
              <a:off x="4094857" y="4455535"/>
              <a:ext cx="1421622" cy="1634048"/>
            </a:xfrm>
            <a:prstGeom prst="rect">
              <a:avLst/>
            </a:prstGeom>
            <a:noFill/>
            <a:ln>
              <a:noFill/>
            </a:ln>
          </p:spPr>
          <p:txBody>
            <a:bodyPr lIns="88889" tIns="88889" rIns="88889" bIns="88889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817"/>
                </a:spcAft>
                <a:buSzPct val="25000"/>
              </a:pPr>
              <a:r>
                <a:rPr lang="es-ES" sz="2200" b="1" dirty="0" smtClean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Miembros de la comunidad</a:t>
              </a:r>
              <a:endParaRPr lang="es-ES" sz="2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Shape 393"/>
            <p:cNvSpPr/>
            <p:nvPr/>
          </p:nvSpPr>
          <p:spPr>
            <a:xfrm>
              <a:off x="5900994" y="4560383"/>
              <a:ext cx="2649294" cy="1424351"/>
            </a:xfrm>
            <a:prstGeom prst="rect">
              <a:avLst/>
            </a:prstGeom>
            <a:noFill/>
            <a:ln>
              <a:noFill/>
            </a:ln>
          </p:spPr>
          <p:txBody>
            <a:bodyPr lIns="101583" tIns="101583" rIns="101583" bIns="101583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394" name="Shape 394"/>
            <p:cNvSpPr/>
            <p:nvPr/>
          </p:nvSpPr>
          <p:spPr>
            <a:xfrm rot="5400000">
              <a:off x="1388172" y="4239904"/>
              <a:ext cx="2373920" cy="206531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F63A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01583" tIns="101583" rIns="101583" bIns="101583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395" name="Shape 395"/>
            <p:cNvSpPr txBox="1"/>
            <p:nvPr/>
          </p:nvSpPr>
          <p:spPr>
            <a:xfrm>
              <a:off x="1750220" y="4455535"/>
              <a:ext cx="1728191" cy="1634048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089"/>
                </a:spcAft>
                <a:buSzPct val="25000"/>
              </a:pPr>
              <a:r>
                <a:rPr lang="es-ES" sz="3111" b="1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directivos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388193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08000" y="394418"/>
            <a:ext cx="9196878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lang="es-MX" sz="3800" b="1" dirty="0" smtClean="0">
                <a:solidFill>
                  <a:srgbClr val="F8971D"/>
                </a:solidFill>
                <a:latin typeface="Verdana"/>
                <a:cs typeface="Verdana"/>
              </a:rPr>
              <a:t>Actividades que realizan los CEPS</a:t>
            </a:r>
            <a:endParaRPr sz="3800" dirty="0">
              <a:latin typeface="Verdana"/>
              <a:cs typeface="Verdana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78685653"/>
              </p:ext>
            </p:extLst>
          </p:nvPr>
        </p:nvGraphicFramePr>
        <p:xfrm>
          <a:off x="1100666" y="1203408"/>
          <a:ext cx="8011545" cy="5686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bject 3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086307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53" y="0"/>
            <a:ext cx="8018494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1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Shape 441"/>
          <p:cNvGrpSpPr/>
          <p:nvPr/>
        </p:nvGrpSpPr>
        <p:grpSpPr>
          <a:xfrm>
            <a:off x="203200" y="1750633"/>
            <a:ext cx="5429708" cy="4837680"/>
            <a:chOff x="1255283" y="-4663"/>
            <a:chExt cx="5402663" cy="5005083"/>
          </a:xfrm>
        </p:grpSpPr>
        <p:sp>
          <p:nvSpPr>
            <p:cNvPr id="442" name="Shape 442"/>
            <p:cNvSpPr/>
            <p:nvPr/>
          </p:nvSpPr>
          <p:spPr>
            <a:xfrm>
              <a:off x="1459411" y="-4663"/>
              <a:ext cx="4994410" cy="499441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5028" y="5439"/>
                  </a:moveTo>
                  <a:lnTo>
                    <a:pt x="75028" y="5439"/>
                  </a:lnTo>
                  <a:cubicBezTo>
                    <a:pt x="100799" y="12538"/>
                    <a:pt x="118089" y="36701"/>
                    <a:pt x="116490" y="63384"/>
                  </a:cubicBezTo>
                  <a:cubicBezTo>
                    <a:pt x="114892" y="90067"/>
                    <a:pt x="94841" y="111993"/>
                    <a:pt x="68407" y="115964"/>
                  </a:cubicBezTo>
                  <a:cubicBezTo>
                    <a:pt x="41972" y="119935"/>
                    <a:pt x="16364" y="104868"/>
                    <a:pt x="6997" y="79832"/>
                  </a:cubicBezTo>
                  <a:cubicBezTo>
                    <a:pt x="-2370" y="54797"/>
                    <a:pt x="7056" y="26620"/>
                    <a:pt x="29604" y="12263"/>
                  </a:cubicBezTo>
                  <a:lnTo>
                    <a:pt x="28032" y="9253"/>
                  </a:lnTo>
                  <a:lnTo>
                    <a:pt x="35273" y="12638"/>
                  </a:lnTo>
                  <a:lnTo>
                    <a:pt x="34116" y="20905"/>
                  </a:lnTo>
                  <a:lnTo>
                    <a:pt x="32545" y="17897"/>
                  </a:lnTo>
                  <a:lnTo>
                    <a:pt x="32545" y="17897"/>
                  </a:lnTo>
                  <a:cubicBezTo>
                    <a:pt x="12701" y="30837"/>
                    <a:pt x="4586" y="55877"/>
                    <a:pt x="13069" y="77996"/>
                  </a:cubicBezTo>
                  <a:cubicBezTo>
                    <a:pt x="21551" y="100116"/>
                    <a:pt x="44328" y="113310"/>
                    <a:pt x="67736" y="109664"/>
                  </a:cubicBezTo>
                  <a:cubicBezTo>
                    <a:pt x="91144" y="106017"/>
                    <a:pt x="108828" y="86521"/>
                    <a:pt x="110181" y="62869"/>
                  </a:cubicBezTo>
                  <a:cubicBezTo>
                    <a:pt x="111533" y="39218"/>
                    <a:pt x="96187" y="17832"/>
                    <a:pt x="73347" y="11541"/>
                  </a:cubicBezTo>
                  <a:close/>
                </a:path>
              </a:pathLst>
            </a:custGeom>
            <a:solidFill>
              <a:srgbClr val="F1DAD9"/>
            </a:solidFill>
            <a:ln>
              <a:noFill/>
            </a:ln>
          </p:spPr>
          <p:txBody>
            <a:bodyPr lIns="101583" tIns="101583" rIns="101583" bIns="101583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443" name="Shape 443"/>
            <p:cNvSpPr/>
            <p:nvPr/>
          </p:nvSpPr>
          <p:spPr>
            <a:xfrm>
              <a:off x="3009965" y="1507"/>
              <a:ext cx="1893303" cy="946650"/>
            </a:xfrm>
            <a:prstGeom prst="roundRect">
              <a:avLst>
                <a:gd name="adj" fmla="val 16667"/>
              </a:avLst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01583" tIns="101583" rIns="101583" bIns="101583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444" name="Shape 444"/>
            <p:cNvSpPr txBox="1"/>
            <p:nvPr/>
          </p:nvSpPr>
          <p:spPr>
            <a:xfrm>
              <a:off x="3056176" y="47720"/>
              <a:ext cx="1800878" cy="854226"/>
            </a:xfrm>
            <a:prstGeom prst="rect">
              <a:avLst/>
            </a:prstGeom>
            <a:noFill/>
            <a:ln>
              <a:noFill/>
            </a:ln>
          </p:spPr>
          <p:txBody>
            <a:bodyPr lIns="59250" tIns="59250" rIns="59250" bIns="5925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44"/>
                </a:spcAft>
                <a:buSzPct val="25000"/>
              </a:pPr>
              <a:r>
                <a:rPr lang="es-ES" sz="1556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Diagnóstico ¿qué sucede?</a:t>
              </a:r>
            </a:p>
          </p:txBody>
        </p:sp>
        <p:sp>
          <p:nvSpPr>
            <p:cNvPr id="445" name="Shape 445"/>
            <p:cNvSpPr/>
            <p:nvPr/>
          </p:nvSpPr>
          <p:spPr>
            <a:xfrm>
              <a:off x="4764644" y="1014573"/>
              <a:ext cx="1893303" cy="94665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01583" tIns="101583" rIns="101583" bIns="101583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446" name="Shape 446"/>
            <p:cNvSpPr txBox="1"/>
            <p:nvPr/>
          </p:nvSpPr>
          <p:spPr>
            <a:xfrm>
              <a:off x="4810857" y="1060784"/>
              <a:ext cx="1800878" cy="854226"/>
            </a:xfrm>
            <a:prstGeom prst="rect">
              <a:avLst/>
            </a:prstGeom>
            <a:noFill/>
            <a:ln>
              <a:noFill/>
            </a:ln>
          </p:spPr>
          <p:txBody>
            <a:bodyPr lIns="59250" tIns="59250" rIns="59250" bIns="5925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44"/>
                </a:spcAft>
                <a:buSzPct val="25000"/>
              </a:pPr>
              <a:r>
                <a:rPr lang="es-ES" sz="1556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Identificar prioridades ¿qué es más importante?</a:t>
              </a:r>
            </a:p>
          </p:txBody>
        </p:sp>
        <p:sp>
          <p:nvSpPr>
            <p:cNvPr id="447" name="Shape 447"/>
            <p:cNvSpPr/>
            <p:nvPr/>
          </p:nvSpPr>
          <p:spPr>
            <a:xfrm>
              <a:off x="4764644" y="3040703"/>
              <a:ext cx="1893303" cy="94665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01583" tIns="101583" rIns="101583" bIns="101583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448" name="Shape 448"/>
            <p:cNvSpPr txBox="1"/>
            <p:nvPr/>
          </p:nvSpPr>
          <p:spPr>
            <a:xfrm>
              <a:off x="4810857" y="3086916"/>
              <a:ext cx="1800878" cy="854226"/>
            </a:xfrm>
            <a:prstGeom prst="rect">
              <a:avLst/>
            </a:prstGeom>
            <a:noFill/>
            <a:ln>
              <a:noFill/>
            </a:ln>
          </p:spPr>
          <p:txBody>
            <a:bodyPr lIns="59250" tIns="59250" rIns="59250" bIns="5925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44"/>
                </a:spcAft>
                <a:buSzPct val="25000"/>
              </a:pPr>
              <a:r>
                <a:rPr lang="es-ES" sz="1556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Determinar actividades (acorde a Ruta de Mejora de la </a:t>
              </a:r>
              <a:r>
                <a:rPr lang="es-ES" sz="1556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Esc</a:t>
              </a:r>
              <a:r>
                <a:rPr lang="es-ES" sz="1556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</a:p>
          </p:txBody>
        </p:sp>
        <p:sp>
          <p:nvSpPr>
            <p:cNvPr id="449" name="Shape 449"/>
            <p:cNvSpPr/>
            <p:nvPr/>
          </p:nvSpPr>
          <p:spPr>
            <a:xfrm>
              <a:off x="3009965" y="4053769"/>
              <a:ext cx="1893303" cy="946650"/>
            </a:xfrm>
            <a:prstGeom prst="roundRect">
              <a:avLst>
                <a:gd name="adj" fmla="val 16667"/>
              </a:avLst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01583" tIns="101583" rIns="101583" bIns="101583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450" name="Shape 450"/>
            <p:cNvSpPr txBox="1"/>
            <p:nvPr/>
          </p:nvSpPr>
          <p:spPr>
            <a:xfrm>
              <a:off x="3056176" y="4099980"/>
              <a:ext cx="1800878" cy="854226"/>
            </a:xfrm>
            <a:prstGeom prst="rect">
              <a:avLst/>
            </a:prstGeom>
            <a:noFill/>
            <a:ln>
              <a:noFill/>
            </a:ln>
          </p:spPr>
          <p:txBody>
            <a:bodyPr lIns="59250" tIns="59250" rIns="59250" bIns="5925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44"/>
                </a:spcAft>
                <a:buSzPct val="25000"/>
              </a:pPr>
              <a:r>
                <a:rPr lang="es-ES" sz="1556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Formar comisiones y responsables</a:t>
              </a:r>
            </a:p>
          </p:txBody>
        </p:sp>
        <p:sp>
          <p:nvSpPr>
            <p:cNvPr id="451" name="Shape 451"/>
            <p:cNvSpPr/>
            <p:nvPr/>
          </p:nvSpPr>
          <p:spPr>
            <a:xfrm>
              <a:off x="1255283" y="3040703"/>
              <a:ext cx="1893303" cy="946650"/>
            </a:xfrm>
            <a:prstGeom prst="roundRect">
              <a:avLst>
                <a:gd name="adj" fmla="val 16667"/>
              </a:avLst>
            </a:prstGeom>
            <a:solidFill>
              <a:srgbClr val="F7954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01583" tIns="101583" rIns="101583" bIns="101583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452" name="Shape 452"/>
            <p:cNvSpPr txBox="1"/>
            <p:nvPr/>
          </p:nvSpPr>
          <p:spPr>
            <a:xfrm>
              <a:off x="1301495" y="3086916"/>
              <a:ext cx="1800878" cy="854226"/>
            </a:xfrm>
            <a:prstGeom prst="rect">
              <a:avLst/>
            </a:prstGeom>
            <a:noFill/>
            <a:ln>
              <a:noFill/>
            </a:ln>
          </p:spPr>
          <p:txBody>
            <a:bodyPr lIns="59250" tIns="59250" rIns="59250" bIns="5925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44"/>
                </a:spcAft>
                <a:buSzPct val="25000"/>
              </a:pPr>
              <a:r>
                <a:rPr lang="es-ES" sz="1556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¡Manos a la obra!</a:t>
              </a:r>
            </a:p>
          </p:txBody>
        </p:sp>
        <p:sp>
          <p:nvSpPr>
            <p:cNvPr id="453" name="Shape 453"/>
            <p:cNvSpPr/>
            <p:nvPr/>
          </p:nvSpPr>
          <p:spPr>
            <a:xfrm>
              <a:off x="1255283" y="1014573"/>
              <a:ext cx="1893303" cy="946650"/>
            </a:xfrm>
            <a:prstGeom prst="roundRect">
              <a:avLst>
                <a:gd name="adj" fmla="val 16667"/>
              </a:avLst>
            </a:prstGeom>
            <a:solidFill>
              <a:srgbClr val="95373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01583" tIns="101583" rIns="101583" bIns="101583" anchor="ctr" anchorCtr="0">
              <a:noAutofit/>
            </a:bodyPr>
            <a:lstStyle/>
            <a:p>
              <a:endParaRPr sz="2000"/>
            </a:p>
          </p:txBody>
        </p:sp>
        <p:sp>
          <p:nvSpPr>
            <p:cNvPr id="454" name="Shape 454"/>
            <p:cNvSpPr txBox="1"/>
            <p:nvPr/>
          </p:nvSpPr>
          <p:spPr>
            <a:xfrm>
              <a:off x="1301495" y="1060784"/>
              <a:ext cx="1800878" cy="854226"/>
            </a:xfrm>
            <a:prstGeom prst="rect">
              <a:avLst/>
            </a:prstGeom>
            <a:noFill/>
            <a:ln>
              <a:noFill/>
            </a:ln>
          </p:spPr>
          <p:txBody>
            <a:bodyPr lIns="59250" tIns="59250" rIns="59250" bIns="5925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44"/>
                </a:spcAft>
                <a:buSzPct val="25000"/>
              </a:pPr>
              <a:r>
                <a:rPr lang="es-ES" sz="1556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Evaluación y reflexión</a:t>
              </a:r>
            </a:p>
          </p:txBody>
        </p:sp>
      </p:grpSp>
      <p:sp>
        <p:nvSpPr>
          <p:cNvPr id="19" name="object 9"/>
          <p:cNvSpPr txBox="1"/>
          <p:nvPr/>
        </p:nvSpPr>
        <p:spPr>
          <a:xfrm>
            <a:off x="6807200" y="1371600"/>
            <a:ext cx="1894840" cy="3810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err="1" smtClean="0">
                <a:latin typeface="Verdana"/>
                <a:cs typeface="Verdana"/>
              </a:rPr>
              <a:t>Sensibiliza</a:t>
            </a:r>
            <a:r>
              <a:rPr lang="x-none" dirty="0" smtClean="0">
                <a:latin typeface="Verdana"/>
                <a:cs typeface="Verdana"/>
              </a:rPr>
              <a:t>ción</a:t>
            </a:r>
            <a:r>
              <a:rPr lang="es-MX" dirty="0" smtClean="0">
                <a:latin typeface="Verdana"/>
                <a:cs typeface="Verdana"/>
              </a:rPr>
              <a:t>: 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20" name="object 10"/>
          <p:cNvSpPr txBox="1"/>
          <p:nvPr/>
        </p:nvSpPr>
        <p:spPr>
          <a:xfrm>
            <a:off x="6797040" y="2078756"/>
            <a:ext cx="2197100" cy="29367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spc="-215" dirty="0" smtClean="0">
                <a:latin typeface="Verdana"/>
                <a:cs typeface="Verdana"/>
              </a:rPr>
              <a:t>T</a:t>
            </a:r>
            <a:r>
              <a:rPr spc="0" dirty="0" smtClean="0">
                <a:latin typeface="Verdana"/>
                <a:cs typeface="Verdana"/>
              </a:rPr>
              <a:t>oma</a:t>
            </a:r>
            <a:r>
              <a:rPr spc="-40" dirty="0" smtClean="0">
                <a:latin typeface="Verdana"/>
                <a:cs typeface="Verdana"/>
              </a:rPr>
              <a:t> </a:t>
            </a:r>
            <a:r>
              <a:rPr spc="0" dirty="0" smtClean="0">
                <a:latin typeface="Verdana"/>
                <a:cs typeface="Verdana"/>
              </a:rPr>
              <a:t>de</a:t>
            </a:r>
            <a:r>
              <a:rPr spc="-40" dirty="0" smtClean="0">
                <a:latin typeface="Verdana"/>
                <a:cs typeface="Verdana"/>
              </a:rPr>
              <a:t> </a:t>
            </a:r>
            <a:r>
              <a:rPr spc="0" dirty="0" err="1" smtClean="0">
                <a:latin typeface="Verdana"/>
                <a:cs typeface="Verdana"/>
              </a:rPr>
              <a:t>Decis</a:t>
            </a:r>
            <a:r>
              <a:rPr lang="x-none" spc="0" dirty="0" smtClean="0">
                <a:latin typeface="Verdana"/>
                <a:cs typeface="Verdana"/>
              </a:rPr>
              <a:t>ión</a:t>
            </a:r>
            <a:r>
              <a:rPr lang="es-MX" spc="0" dirty="0" smtClean="0">
                <a:latin typeface="Verdana"/>
                <a:cs typeface="Verdana"/>
              </a:rPr>
              <a:t>:</a:t>
            </a:r>
          </a:p>
          <a:p>
            <a:pPr marL="12700" algn="ctr">
              <a:lnSpc>
                <a:spcPct val="100000"/>
              </a:lnSpc>
            </a:pPr>
            <a:endParaRPr dirty="0">
              <a:latin typeface="Verdana"/>
              <a:cs typeface="Verdana"/>
            </a:endParaRPr>
          </a:p>
        </p:txBody>
      </p:sp>
      <p:sp>
        <p:nvSpPr>
          <p:cNvPr id="21" name="object 11"/>
          <p:cNvSpPr txBox="1"/>
          <p:nvPr/>
        </p:nvSpPr>
        <p:spPr>
          <a:xfrm>
            <a:off x="6797040" y="3478804"/>
            <a:ext cx="829310" cy="31115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dirty="0" smtClean="0">
                <a:latin typeface="Verdana"/>
                <a:cs typeface="Verdana"/>
              </a:rPr>
              <a:t>S</a:t>
            </a:r>
            <a:r>
              <a:rPr lang="x-none" dirty="0" smtClean="0">
                <a:latin typeface="Verdana"/>
                <a:cs typeface="Verdana"/>
              </a:rPr>
              <a:t>ueño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22" name="object 12"/>
          <p:cNvSpPr txBox="1"/>
          <p:nvPr/>
        </p:nvSpPr>
        <p:spPr>
          <a:xfrm>
            <a:off x="6806896" y="5182572"/>
            <a:ext cx="2915920" cy="45898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>
                <a:latin typeface="Verdana"/>
                <a:cs typeface="Verdana"/>
              </a:rPr>
              <a:t>Sele</a:t>
            </a:r>
            <a:r>
              <a:rPr lang="x-none" dirty="0" smtClean="0">
                <a:latin typeface="Verdana"/>
                <a:cs typeface="Verdana"/>
              </a:rPr>
              <a:t>cción</a:t>
            </a:r>
            <a:r>
              <a:rPr dirty="0" smtClean="0">
                <a:latin typeface="Verdana"/>
                <a:cs typeface="Verdana"/>
              </a:rPr>
              <a:t> de</a:t>
            </a:r>
            <a:r>
              <a:rPr lang="es-MX" dirty="0" smtClean="0">
                <a:latin typeface="Verdana"/>
                <a:cs typeface="Verdana"/>
              </a:rPr>
              <a:t> </a:t>
            </a:r>
            <a:r>
              <a:rPr dirty="0" smtClean="0">
                <a:latin typeface="Verdana"/>
                <a:cs typeface="Verdana"/>
              </a:rPr>
              <a:t>Prioridades</a:t>
            </a:r>
            <a:r>
              <a:rPr lang="es-MX" dirty="0">
                <a:latin typeface="Verdana"/>
                <a:cs typeface="Verdana"/>
              </a:rPr>
              <a:t>: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23" name="object 13"/>
          <p:cNvSpPr txBox="1"/>
          <p:nvPr/>
        </p:nvSpPr>
        <p:spPr>
          <a:xfrm>
            <a:off x="6944691" y="7339330"/>
            <a:ext cx="176657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r>
              <a:rPr lang="x-none" sz="2000" dirty="0" smtClean="0">
                <a:solidFill>
                  <a:srgbClr val="FFFFFF"/>
                </a:solidFill>
                <a:latin typeface="Verdana"/>
                <a:cs typeface="Verdana"/>
              </a:rPr>
              <a:t>ificación</a:t>
            </a:r>
          </a:p>
          <a:p>
            <a:pPr marL="12700">
              <a:lnSpc>
                <a:spcPct val="100000"/>
              </a:lnSpc>
            </a:pPr>
            <a:endParaRPr sz="2000" dirty="0">
              <a:latin typeface="Verdana"/>
              <a:cs typeface="Verdana"/>
            </a:endParaRPr>
          </a:p>
        </p:txBody>
      </p:sp>
      <p:sp>
        <p:nvSpPr>
          <p:cNvPr id="24" name="object 13"/>
          <p:cNvSpPr txBox="1"/>
          <p:nvPr/>
        </p:nvSpPr>
        <p:spPr>
          <a:xfrm>
            <a:off x="6797040" y="6858777"/>
            <a:ext cx="1766570" cy="311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latin typeface="Verdana"/>
                <a:cs typeface="Verdana"/>
              </a:rPr>
              <a:t>Plan</a:t>
            </a:r>
            <a:r>
              <a:rPr lang="x-none" sz="2000" dirty="0" smtClean="0">
                <a:latin typeface="Verdana"/>
                <a:cs typeface="Verdana"/>
              </a:rPr>
              <a:t>ificación</a:t>
            </a:r>
          </a:p>
          <a:p>
            <a:pPr marL="12700">
              <a:lnSpc>
                <a:spcPct val="100000"/>
              </a:lnSpc>
            </a:pPr>
            <a:r>
              <a:rPr lang="es-MX" sz="2000" dirty="0" smtClean="0">
                <a:latin typeface="Verdana"/>
                <a:cs typeface="Verdana"/>
              </a:rPr>
              <a:t> 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756400" y="2413095"/>
            <a:ext cx="2656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La comunidad educativa decide iniciar el proceso de transformación.</a:t>
            </a:r>
            <a:endParaRPr lang="pt-BR" dirty="0"/>
          </a:p>
          <a:p>
            <a:endParaRPr lang="es-MX" dirty="0"/>
          </a:p>
        </p:txBody>
      </p:sp>
      <p:sp>
        <p:nvSpPr>
          <p:cNvPr id="26" name="CuadroTexto 25"/>
          <p:cNvSpPr txBox="1"/>
          <p:nvPr/>
        </p:nvSpPr>
        <p:spPr>
          <a:xfrm>
            <a:off x="6767124" y="3866767"/>
            <a:ext cx="2752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El aprendizaje que queremos para nuestros hijos e hijas al alcance de todos los niños y jóvenes</a:t>
            </a:r>
            <a:endParaRPr lang="es-MX" dirty="0"/>
          </a:p>
        </p:txBody>
      </p:sp>
      <p:sp>
        <p:nvSpPr>
          <p:cNvPr id="28" name="CuadroTexto 27"/>
          <p:cNvSpPr txBox="1"/>
          <p:nvPr/>
        </p:nvSpPr>
        <p:spPr>
          <a:xfrm>
            <a:off x="6756400" y="5658448"/>
            <a:ext cx="2966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Creación de </a:t>
            </a:r>
            <a:r>
              <a:rPr lang="es-CO" b="1" dirty="0" smtClean="0"/>
              <a:t>comisiones mixtas </a:t>
            </a:r>
            <a:r>
              <a:rPr lang="es-CO" dirty="0"/>
              <a:t>(profesorado, equipo pedagógico, familiares, vecinos, estudiantes, etc</a:t>
            </a:r>
            <a:r>
              <a:rPr lang="es-CO" dirty="0" smtClean="0"/>
              <a:t>.)</a:t>
            </a:r>
            <a:endParaRPr lang="es-MX" dirty="0">
              <a:latin typeface="Verdana"/>
              <a:cs typeface="Verdana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812800" y="416259"/>
            <a:ext cx="5124909" cy="10089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lang="es-MX" sz="3800" b="1" dirty="0" smtClean="0">
                <a:solidFill>
                  <a:srgbClr val="F8971D"/>
                </a:solidFill>
                <a:latin typeface="Verdana"/>
                <a:cs typeface="Verdana"/>
              </a:rPr>
              <a:t>Proyecto CEPS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29" name="object 3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4"/>
          <p:cNvSpPr txBox="1"/>
          <p:nvPr/>
        </p:nvSpPr>
        <p:spPr>
          <a:xfrm>
            <a:off x="5723890" y="109331"/>
            <a:ext cx="4343400" cy="10089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ctr">
              <a:lnSpc>
                <a:spcPts val="4415"/>
              </a:lnSpc>
              <a:tabLst>
                <a:tab pos="8381365" algn="l"/>
              </a:tabLst>
            </a:pPr>
            <a:r>
              <a:rPr lang="es-MX" sz="3800" b="1" dirty="0" smtClean="0">
                <a:solidFill>
                  <a:srgbClr val="F8971D"/>
                </a:solidFill>
                <a:latin typeface="Verdana"/>
                <a:cs typeface="Verdana"/>
              </a:rPr>
              <a:t>Fases de Transformación                                  </a:t>
            </a:r>
            <a:endParaRPr sz="38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413678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8816" y="2021419"/>
            <a:ext cx="2047568" cy="710559"/>
          </a:xfrm>
          <a:custGeom>
            <a:avLst/>
            <a:gdLst/>
            <a:ahLst/>
            <a:cxnLst/>
            <a:rect l="l" t="t" r="r" b="b"/>
            <a:pathLst>
              <a:path w="2047568" h="710559">
                <a:moveTo>
                  <a:pt x="7106" y="1132"/>
                </a:moveTo>
                <a:lnTo>
                  <a:pt x="4715" y="41647"/>
                </a:lnTo>
                <a:lnTo>
                  <a:pt x="3995" y="77664"/>
                </a:lnTo>
                <a:lnTo>
                  <a:pt x="4263" y="91517"/>
                </a:lnTo>
                <a:lnTo>
                  <a:pt x="5261" y="105554"/>
                </a:lnTo>
                <a:lnTo>
                  <a:pt x="7112" y="116332"/>
                </a:lnTo>
                <a:lnTo>
                  <a:pt x="8124" y="120207"/>
                </a:lnTo>
                <a:lnTo>
                  <a:pt x="9025" y="124121"/>
                </a:lnTo>
                <a:lnTo>
                  <a:pt x="11661" y="159653"/>
                </a:lnTo>
                <a:lnTo>
                  <a:pt x="11630" y="201678"/>
                </a:lnTo>
                <a:lnTo>
                  <a:pt x="10696" y="262046"/>
                </a:lnTo>
                <a:lnTo>
                  <a:pt x="9153" y="334023"/>
                </a:lnTo>
                <a:lnTo>
                  <a:pt x="8112" y="378416"/>
                </a:lnTo>
                <a:lnTo>
                  <a:pt x="6884" y="428997"/>
                </a:lnTo>
                <a:lnTo>
                  <a:pt x="5464" y="486206"/>
                </a:lnTo>
                <a:lnTo>
                  <a:pt x="0" y="701992"/>
                </a:lnTo>
                <a:lnTo>
                  <a:pt x="1171375" y="710559"/>
                </a:lnTo>
                <a:lnTo>
                  <a:pt x="2032000" y="708406"/>
                </a:lnTo>
                <a:lnTo>
                  <a:pt x="2040992" y="389154"/>
                </a:lnTo>
                <a:lnTo>
                  <a:pt x="2044266" y="268774"/>
                </a:lnTo>
                <a:lnTo>
                  <a:pt x="2046018" y="201678"/>
                </a:lnTo>
                <a:lnTo>
                  <a:pt x="2047279" y="148954"/>
                </a:lnTo>
                <a:lnTo>
                  <a:pt x="2047568" y="128514"/>
                </a:lnTo>
                <a:lnTo>
                  <a:pt x="2047455" y="112324"/>
                </a:lnTo>
                <a:lnTo>
                  <a:pt x="2042014" y="64031"/>
                </a:lnTo>
                <a:lnTo>
                  <a:pt x="2036095" y="25899"/>
                </a:lnTo>
                <a:lnTo>
                  <a:pt x="2032573" y="3629"/>
                </a:lnTo>
                <a:lnTo>
                  <a:pt x="1141024" y="3629"/>
                </a:lnTo>
                <a:lnTo>
                  <a:pt x="7106" y="1132"/>
                </a:lnTo>
                <a:close/>
              </a:path>
              <a:path w="2047568" h="710559">
                <a:moveTo>
                  <a:pt x="2032000" y="0"/>
                </a:moveTo>
                <a:lnTo>
                  <a:pt x="1141024" y="3629"/>
                </a:lnTo>
                <a:lnTo>
                  <a:pt x="2032573" y="3629"/>
                </a:lnTo>
                <a:lnTo>
                  <a:pt x="203200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10"/>
              </a:lnSpc>
            </a:pPr>
            <a:r>
              <a:rPr lang="es-MX" sz="3800" b="1" dirty="0" smtClean="0">
                <a:solidFill>
                  <a:srgbClr val="F8971D"/>
                </a:solidFill>
                <a:latin typeface="Verdana"/>
                <a:cs typeface="Verdana"/>
              </a:rPr>
              <a:t>Participación </a:t>
            </a:r>
            <a:r>
              <a:rPr lang="es-MX" sz="3800" b="1" spc="0" dirty="0" smtClean="0">
                <a:solidFill>
                  <a:srgbClr val="F8971D"/>
                </a:solidFill>
                <a:latin typeface="Verdana"/>
                <a:cs typeface="Verdana"/>
              </a:rPr>
              <a:t>Educativa</a:t>
            </a:r>
            <a:endParaRPr lang="es-MX" sz="3800" dirty="0" smtClean="0">
              <a:latin typeface="Verdana"/>
              <a:cs typeface="Verdana"/>
            </a:endParaRPr>
          </a:p>
          <a:p>
            <a:pPr marL="12700">
              <a:lnSpc>
                <a:spcPts val="3750"/>
              </a:lnSpc>
              <a:tabLst>
                <a:tab pos="8394065" algn="l"/>
              </a:tabLst>
            </a:pPr>
            <a:r>
              <a:rPr lang="es-MX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De la Comunidad	</a:t>
            </a:r>
            <a:endParaRPr lang="es-MX"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13978" y="2024652"/>
            <a:ext cx="2047568" cy="710559"/>
          </a:xfrm>
          <a:custGeom>
            <a:avLst/>
            <a:gdLst/>
            <a:ahLst/>
            <a:cxnLst/>
            <a:rect l="l" t="t" r="r" b="b"/>
            <a:pathLst>
              <a:path w="2047568" h="710559">
                <a:moveTo>
                  <a:pt x="7106" y="1132"/>
                </a:moveTo>
                <a:lnTo>
                  <a:pt x="4715" y="41647"/>
                </a:lnTo>
                <a:lnTo>
                  <a:pt x="3995" y="77664"/>
                </a:lnTo>
                <a:lnTo>
                  <a:pt x="4263" y="91517"/>
                </a:lnTo>
                <a:lnTo>
                  <a:pt x="5261" y="105554"/>
                </a:lnTo>
                <a:lnTo>
                  <a:pt x="7112" y="116332"/>
                </a:lnTo>
                <a:lnTo>
                  <a:pt x="8124" y="120207"/>
                </a:lnTo>
                <a:lnTo>
                  <a:pt x="9025" y="124121"/>
                </a:lnTo>
                <a:lnTo>
                  <a:pt x="11661" y="159653"/>
                </a:lnTo>
                <a:lnTo>
                  <a:pt x="11630" y="201678"/>
                </a:lnTo>
                <a:lnTo>
                  <a:pt x="10696" y="262046"/>
                </a:lnTo>
                <a:lnTo>
                  <a:pt x="9153" y="334023"/>
                </a:lnTo>
                <a:lnTo>
                  <a:pt x="8112" y="378416"/>
                </a:lnTo>
                <a:lnTo>
                  <a:pt x="6884" y="428997"/>
                </a:lnTo>
                <a:lnTo>
                  <a:pt x="5464" y="486206"/>
                </a:lnTo>
                <a:lnTo>
                  <a:pt x="0" y="701992"/>
                </a:lnTo>
                <a:lnTo>
                  <a:pt x="1171375" y="710559"/>
                </a:lnTo>
                <a:lnTo>
                  <a:pt x="2032000" y="708406"/>
                </a:lnTo>
                <a:lnTo>
                  <a:pt x="2040992" y="389154"/>
                </a:lnTo>
                <a:lnTo>
                  <a:pt x="2044266" y="268774"/>
                </a:lnTo>
                <a:lnTo>
                  <a:pt x="2046018" y="201678"/>
                </a:lnTo>
                <a:lnTo>
                  <a:pt x="2047279" y="148954"/>
                </a:lnTo>
                <a:lnTo>
                  <a:pt x="2047568" y="128514"/>
                </a:lnTo>
                <a:lnTo>
                  <a:pt x="2047455" y="112324"/>
                </a:lnTo>
                <a:lnTo>
                  <a:pt x="2042014" y="64031"/>
                </a:lnTo>
                <a:lnTo>
                  <a:pt x="2036095" y="25899"/>
                </a:lnTo>
                <a:lnTo>
                  <a:pt x="2032573" y="3629"/>
                </a:lnTo>
                <a:lnTo>
                  <a:pt x="1141024" y="3629"/>
                </a:lnTo>
                <a:lnTo>
                  <a:pt x="7106" y="1132"/>
                </a:lnTo>
                <a:close/>
              </a:path>
              <a:path w="2047568" h="710559">
                <a:moveTo>
                  <a:pt x="2032000" y="0"/>
                </a:moveTo>
                <a:lnTo>
                  <a:pt x="1141024" y="3629"/>
                </a:lnTo>
                <a:lnTo>
                  <a:pt x="2032573" y="3629"/>
                </a:lnTo>
                <a:lnTo>
                  <a:pt x="203200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sp>
        <p:nvSpPr>
          <p:cNvPr id="5" name="object 5"/>
          <p:cNvSpPr txBox="1">
            <a:spLocks noGrp="1"/>
          </p:cNvSpPr>
          <p:nvPr>
            <p:ph sz="half" idx="2"/>
          </p:nvPr>
        </p:nvSpPr>
        <p:spPr>
          <a:xfrm>
            <a:off x="736600" y="2838658"/>
            <a:ext cx="4554448" cy="3962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74394" marR="875030" indent="0" algn="ctr">
              <a:lnSpc>
                <a:spcPct val="100000"/>
              </a:lnSpc>
            </a:pPr>
            <a:endParaRPr lang="es-MX" sz="2000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1217294" marR="875030" indent="-342900" algn="ctr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s-MX" sz="2400" dirty="0" smtClean="0">
                <a:solidFill>
                  <a:srgbClr val="333333"/>
                </a:solidFill>
                <a:latin typeface="Verdana"/>
                <a:cs typeface="Verdana"/>
              </a:rPr>
              <a:t>Profesores</a:t>
            </a:r>
          </a:p>
          <a:p>
            <a:pPr marL="1217294" marR="875030" indent="-342900" algn="ctr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q"/>
            </a:pPr>
            <a:endParaRPr lang="es-MX" sz="2400" dirty="0">
              <a:solidFill>
                <a:srgbClr val="333333"/>
              </a:solidFill>
              <a:latin typeface="Verdana"/>
              <a:cs typeface="Verdana"/>
            </a:endParaRPr>
          </a:p>
          <a:p>
            <a:pPr marL="1217294" marR="875030" indent="-342900" algn="ctr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s-MX" sz="2400" dirty="0" smtClean="0">
                <a:solidFill>
                  <a:srgbClr val="333333"/>
                </a:solidFill>
                <a:latin typeface="Verdana"/>
                <a:cs typeface="Verdana"/>
              </a:rPr>
              <a:t>Familiares</a:t>
            </a:r>
            <a:endParaRPr lang="es-MX" sz="2400" dirty="0">
              <a:latin typeface="Verdana"/>
              <a:cs typeface="Verdana"/>
            </a:endParaRPr>
          </a:p>
          <a:p>
            <a:pPr marL="1217294" marR="875030" indent="-342900" algn="ctr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q"/>
            </a:pPr>
            <a:endParaRPr lang="es-MX" sz="2400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1217294" marR="875030" indent="-342900" algn="ctr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s-MX" sz="2400" dirty="0" smtClean="0">
                <a:solidFill>
                  <a:srgbClr val="333333"/>
                </a:solidFill>
                <a:latin typeface="Verdana"/>
                <a:cs typeface="Verdana"/>
              </a:rPr>
              <a:t>Miembros de la </a:t>
            </a:r>
          </a:p>
          <a:p>
            <a:pPr algn="ctr">
              <a:lnSpc>
                <a:spcPct val="100000"/>
              </a:lnSpc>
            </a:pPr>
            <a:r>
              <a:rPr lang="es-MX" sz="2400" dirty="0" smtClean="0">
                <a:solidFill>
                  <a:srgbClr val="333333"/>
                </a:solidFill>
                <a:latin typeface="Verdana"/>
                <a:cs typeface="Verdana"/>
              </a:rPr>
              <a:t>Comunidad</a:t>
            </a:r>
            <a:endParaRPr lang="es-MX" sz="2400" dirty="0" smtClean="0">
              <a:latin typeface="Verdana"/>
              <a:cs typeface="Verdana"/>
            </a:endParaRPr>
          </a:p>
          <a:p>
            <a:pPr>
              <a:lnSpc>
                <a:spcPts val="1200"/>
              </a:lnSpc>
              <a:spcBef>
                <a:spcPts val="81"/>
              </a:spcBef>
            </a:pPr>
            <a:endParaRPr lang="es-MX" sz="1200" dirty="0" smtClean="0"/>
          </a:p>
          <a:p>
            <a:pPr marL="1063625" marR="720725" indent="-342900" algn="ctr">
              <a:lnSpc>
                <a:spcPct val="1042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es-MX" sz="2400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1063625" marR="720725" indent="-342900" algn="ctr">
              <a:lnSpc>
                <a:spcPct val="1042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s-MX" sz="2400" dirty="0" smtClean="0">
                <a:solidFill>
                  <a:srgbClr val="333333"/>
                </a:solidFill>
                <a:latin typeface="Verdana"/>
                <a:cs typeface="Verdana"/>
              </a:rPr>
              <a:t>Autonomía y capacidad de </a:t>
            </a:r>
            <a:r>
              <a:rPr lang="es-MX" sz="2400" b="1" dirty="0" smtClean="0">
                <a:solidFill>
                  <a:srgbClr val="333333"/>
                </a:solidFill>
                <a:latin typeface="Verdana"/>
                <a:cs typeface="Verdana"/>
              </a:rPr>
              <a:t>decisión</a:t>
            </a:r>
            <a:endParaRPr lang="es-MX" sz="24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sz="half" idx="3"/>
          </p:nvPr>
        </p:nvSpPr>
        <p:spPr>
          <a:xfrm>
            <a:off x="6124824" y="2024652"/>
            <a:ext cx="2536576" cy="7073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88010" marR="588645" algn="ctr">
              <a:lnSpc>
                <a:spcPct val="100000"/>
              </a:lnSpc>
            </a:pPr>
            <a:r>
              <a:rPr lang="es-MX" sz="2000" b="1" dirty="0" smtClean="0">
                <a:solidFill>
                  <a:srgbClr val="FFFFFF"/>
                </a:solidFill>
                <a:latin typeface="Verdana"/>
                <a:cs typeface="Verdana"/>
              </a:rPr>
              <a:t>Comisión Gestora</a:t>
            </a:r>
            <a:endParaRPr lang="es-MX" sz="2000" dirty="0" smtClean="0">
              <a:latin typeface="Verdana"/>
              <a:cs typeface="Verdana"/>
            </a:endParaRPr>
          </a:p>
          <a:p>
            <a:pPr>
              <a:lnSpc>
                <a:spcPts val="650"/>
              </a:lnSpc>
              <a:spcBef>
                <a:spcPts val="34"/>
              </a:spcBef>
            </a:pPr>
            <a:endParaRPr lang="es-MX" sz="650" dirty="0" smtClean="0"/>
          </a:p>
          <a:p>
            <a:pPr>
              <a:lnSpc>
                <a:spcPts val="1000"/>
              </a:lnSpc>
            </a:pPr>
            <a:endParaRPr lang="es-MX" sz="1000" dirty="0"/>
          </a:p>
        </p:txBody>
      </p:sp>
      <p:sp>
        <p:nvSpPr>
          <p:cNvPr id="7" name="object 7"/>
          <p:cNvSpPr/>
          <p:nvPr/>
        </p:nvSpPr>
        <p:spPr>
          <a:xfrm>
            <a:off x="1117600" y="5410200"/>
            <a:ext cx="8135848" cy="0"/>
          </a:xfrm>
          <a:custGeom>
            <a:avLst/>
            <a:gdLst/>
            <a:ahLst/>
            <a:cxnLst/>
            <a:rect l="l" t="t" r="r" b="b"/>
            <a:pathLst>
              <a:path w="8135848">
                <a:moveTo>
                  <a:pt x="0" y="0"/>
                </a:moveTo>
                <a:lnTo>
                  <a:pt x="8135848" y="0"/>
                </a:lnTo>
              </a:path>
            </a:pathLst>
          </a:custGeom>
          <a:ln w="12700">
            <a:solidFill>
              <a:srgbClr val="70A5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sp>
        <p:nvSpPr>
          <p:cNvPr id="8" name="object 5"/>
          <p:cNvSpPr txBox="1">
            <a:spLocks/>
          </p:cNvSpPr>
          <p:nvPr/>
        </p:nvSpPr>
        <p:spPr>
          <a:xfrm>
            <a:off x="876300" y="2057400"/>
            <a:ext cx="4127500" cy="762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74394" marR="875030" algn="ctr"/>
            <a:r>
              <a:rPr lang="es-MX" sz="2000" b="1" dirty="0" smtClean="0">
                <a:solidFill>
                  <a:srgbClr val="FFFFFF"/>
                </a:solidFill>
                <a:latin typeface="Verdana"/>
                <a:cs typeface="Verdana"/>
              </a:rPr>
              <a:t>Comisiones Mixtas</a:t>
            </a:r>
            <a:endParaRPr lang="es-MX" sz="2000" dirty="0" smtClean="0">
              <a:latin typeface="Verdana"/>
              <a:cs typeface="Verdana"/>
            </a:endParaRPr>
          </a:p>
          <a:p>
            <a:pPr>
              <a:lnSpc>
                <a:spcPts val="750"/>
              </a:lnSpc>
              <a:spcBef>
                <a:spcPts val="12"/>
              </a:spcBef>
            </a:pPr>
            <a:endParaRPr lang="es-MX" sz="750" dirty="0" smtClean="0"/>
          </a:p>
          <a:p>
            <a:pPr marL="892810" marR="893444" algn="ctr">
              <a:lnSpc>
                <a:spcPct val="145800"/>
              </a:lnSpc>
            </a:pPr>
            <a:endParaRPr lang="es-MX" sz="2000" dirty="0">
              <a:latin typeface="Verdana"/>
              <a:cs typeface="Verdana"/>
            </a:endParaRPr>
          </a:p>
        </p:txBody>
      </p:sp>
      <p:sp>
        <p:nvSpPr>
          <p:cNvPr id="10" name="object 5"/>
          <p:cNvSpPr txBox="1">
            <a:spLocks/>
          </p:cNvSpPr>
          <p:nvPr/>
        </p:nvSpPr>
        <p:spPr>
          <a:xfrm>
            <a:off x="5156200" y="2789263"/>
            <a:ext cx="4478248" cy="40117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74394" marR="875030" algn="ctr"/>
            <a:endParaRPr lang="es-MX" sz="2400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1217294" marR="875030" indent="-342900" algn="ctr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s-MX" sz="2400" dirty="0" smtClean="0">
                <a:solidFill>
                  <a:srgbClr val="333333"/>
                </a:solidFill>
                <a:latin typeface="Verdana"/>
                <a:cs typeface="Verdana"/>
              </a:rPr>
              <a:t>Equipo de gestión de la escuela (CPS)</a:t>
            </a:r>
            <a:endParaRPr lang="es-MX" sz="2400" dirty="0" smtClean="0">
              <a:latin typeface="Verdana"/>
              <a:cs typeface="Verdana"/>
            </a:endParaRPr>
          </a:p>
          <a:p>
            <a:pPr>
              <a:lnSpc>
                <a:spcPts val="1100"/>
              </a:lnSpc>
            </a:pPr>
            <a:endParaRPr lang="es-MX" sz="2400" dirty="0" smtClean="0"/>
          </a:p>
          <a:p>
            <a:pPr marL="342900" indent="-342900" algn="ctr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s-MX" sz="2400" dirty="0" smtClean="0">
                <a:solidFill>
                  <a:srgbClr val="333333"/>
                </a:solidFill>
                <a:latin typeface="Verdana"/>
                <a:cs typeface="Verdana"/>
              </a:rPr>
              <a:t>Representantes de cada comisión mixta </a:t>
            </a:r>
            <a:endParaRPr lang="es-MX" sz="2400" dirty="0" smtClean="0">
              <a:latin typeface="Verdana"/>
              <a:cs typeface="Verdana"/>
            </a:endParaRPr>
          </a:p>
          <a:p>
            <a:pPr algn="ctr">
              <a:lnSpc>
                <a:spcPts val="1000"/>
              </a:lnSpc>
            </a:pPr>
            <a:endParaRPr lang="es-MX" sz="2400" dirty="0" smtClean="0"/>
          </a:p>
          <a:p>
            <a:pPr>
              <a:lnSpc>
                <a:spcPts val="1200"/>
              </a:lnSpc>
              <a:spcBef>
                <a:spcPts val="81"/>
              </a:spcBef>
            </a:pPr>
            <a:endParaRPr lang="es-MX" sz="2400" dirty="0" smtClean="0"/>
          </a:p>
          <a:p>
            <a:pPr marL="1063625" marR="720725" indent="-342900" algn="ctr">
              <a:lnSpc>
                <a:spcPct val="104200"/>
              </a:lnSpc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s-MX" sz="2400" dirty="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lang="es-MX" sz="2400" dirty="0" smtClean="0">
                <a:solidFill>
                  <a:srgbClr val="333333"/>
                </a:solidFill>
                <a:latin typeface="Verdana"/>
                <a:cs typeface="Verdana"/>
              </a:rPr>
              <a:t>onfirman las </a:t>
            </a:r>
            <a:r>
              <a:rPr lang="es-MX" sz="2400" b="1" dirty="0" smtClean="0">
                <a:solidFill>
                  <a:srgbClr val="333333"/>
                </a:solidFill>
                <a:latin typeface="Verdana"/>
                <a:cs typeface="Verdana"/>
              </a:rPr>
              <a:t>decisiones</a:t>
            </a:r>
            <a:r>
              <a:rPr lang="es-MX" sz="240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MX" sz="2400" dirty="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lang="es-MX" sz="2400" dirty="0" smtClean="0">
                <a:solidFill>
                  <a:srgbClr val="333333"/>
                </a:solidFill>
                <a:latin typeface="Verdana"/>
                <a:cs typeface="Verdana"/>
              </a:rPr>
              <a:t> sancionan junto con el consejo escolar </a:t>
            </a:r>
            <a:endParaRPr lang="es-MX" sz="24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4310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/>
          <p:nvPr/>
        </p:nvSpPr>
        <p:spPr>
          <a:xfrm>
            <a:off x="660400" y="1447800"/>
            <a:ext cx="8407400" cy="5867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2000" b="1" dirty="0" smtClean="0">
                <a:solidFill>
                  <a:srgbClr val="333333"/>
                </a:solidFill>
                <a:latin typeface="Verdana"/>
                <a:cs typeface="Verdana"/>
              </a:rPr>
              <a:t>Formación:</a:t>
            </a:r>
            <a:endParaRPr lang="es-MX" sz="2000" dirty="0" smtClean="0">
              <a:latin typeface="Verdana"/>
              <a:cs typeface="Verdana"/>
            </a:endParaRPr>
          </a:p>
          <a:p>
            <a:pPr>
              <a:lnSpc>
                <a:spcPts val="600"/>
              </a:lnSpc>
              <a:spcBef>
                <a:spcPts val="23"/>
              </a:spcBef>
            </a:pPr>
            <a:endParaRPr lang="es-MX" sz="2000" dirty="0" smtClean="0"/>
          </a:p>
          <a:p>
            <a:pPr>
              <a:lnSpc>
                <a:spcPts val="1000"/>
              </a:lnSpc>
            </a:pPr>
            <a:endParaRPr lang="es-MX" sz="2000" dirty="0" smtClean="0"/>
          </a:p>
          <a:p>
            <a:pPr>
              <a:lnSpc>
                <a:spcPts val="1000"/>
              </a:lnSpc>
            </a:pPr>
            <a:endParaRPr lang="es-MX" sz="2000" dirty="0" smtClean="0"/>
          </a:p>
          <a:p>
            <a:pPr marL="342900" indent="-342900">
              <a:lnSpc>
                <a:spcPct val="150000"/>
              </a:lnSpc>
              <a:buClr>
                <a:schemeClr val="accent6"/>
              </a:buClr>
              <a:buSzPct val="150000"/>
              <a:buFont typeface="Arial" panose="020B0604020202020204" pitchFamily="34" charset="0"/>
              <a:buChar char="•"/>
              <a:tabLst>
                <a:tab pos="240029" algn="l"/>
              </a:tabLst>
            </a:pP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Establecer </a:t>
            </a:r>
            <a:r>
              <a:rPr lang="es-MX" sz="2000" b="1" dirty="0" smtClean="0">
                <a:solidFill>
                  <a:srgbClr val="333333"/>
                </a:solidFill>
                <a:latin typeface="Verdana"/>
                <a:cs typeface="Verdana"/>
              </a:rPr>
              <a:t>prioridades</a:t>
            </a:r>
          </a:p>
          <a:p>
            <a:pPr marL="342900" indent="-342900">
              <a:lnSpc>
                <a:spcPct val="150000"/>
              </a:lnSpc>
              <a:buClr>
                <a:schemeClr val="accent6"/>
              </a:buClr>
              <a:buSzPct val="150000"/>
              <a:buFont typeface="Arial" panose="020B0604020202020204" pitchFamily="34" charset="0"/>
              <a:buChar char="•"/>
              <a:tabLst>
                <a:tab pos="240029" algn="l"/>
              </a:tabLst>
            </a:pPr>
            <a:r>
              <a:rPr lang="es-MX" sz="2000" b="1" spc="-10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lang="es-MX"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alorizar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todas las comisiones</a:t>
            </a:r>
            <a:endParaRPr lang="es-MX" sz="2000" dirty="0"/>
          </a:p>
          <a:p>
            <a:pPr marL="342900" indent="-342900">
              <a:lnSpc>
                <a:spcPct val="150000"/>
              </a:lnSpc>
              <a:buClr>
                <a:schemeClr val="accent6"/>
              </a:buClr>
              <a:buSzPct val="150000"/>
              <a:buFont typeface="Arial" panose="020B0604020202020204" pitchFamily="34" charset="0"/>
              <a:buChar char="•"/>
              <a:tabLst>
                <a:tab pos="240029" algn="l"/>
              </a:tabLst>
            </a:pP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Dar </a:t>
            </a:r>
            <a:r>
              <a:rPr lang="es-MX" sz="2000" b="1" dirty="0" smtClean="0">
                <a:solidFill>
                  <a:srgbClr val="333333"/>
                </a:solidFill>
                <a:latin typeface="Verdana"/>
                <a:cs typeface="Verdana"/>
              </a:rPr>
              <a:t>autonomía</a:t>
            </a: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 a la comisiones</a:t>
            </a:r>
            <a:endParaRPr lang="es-MX" sz="2000" dirty="0"/>
          </a:p>
          <a:p>
            <a:pPr marL="342900" indent="-342900">
              <a:lnSpc>
                <a:spcPct val="150000"/>
              </a:lnSpc>
              <a:buClr>
                <a:schemeClr val="accent6"/>
              </a:buClr>
              <a:buSzPct val="150000"/>
              <a:buFont typeface="Arial" panose="020B0604020202020204" pitchFamily="34" charset="0"/>
              <a:buChar char="•"/>
              <a:tabLst>
                <a:tab pos="240029" algn="l"/>
              </a:tabLst>
            </a:pPr>
            <a:r>
              <a:rPr lang="es-MX"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ormar grupos </a:t>
            </a:r>
            <a:r>
              <a:rPr lang="es-MX"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heterogéneos</a:t>
            </a:r>
            <a:endParaRPr lang="es-MX" sz="2000" dirty="0"/>
          </a:p>
          <a:p>
            <a:pPr marL="342900" indent="-342900">
              <a:lnSpc>
                <a:spcPct val="150000"/>
              </a:lnSpc>
              <a:buClr>
                <a:schemeClr val="accent6"/>
              </a:buClr>
              <a:buSzPct val="150000"/>
              <a:buFont typeface="Arial" panose="020B0604020202020204" pitchFamily="34" charset="0"/>
              <a:buChar char="•"/>
              <a:tabLst>
                <a:tab pos="240029" algn="l"/>
              </a:tabLst>
            </a:pP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Conside</a:t>
            </a:r>
            <a:r>
              <a:rPr lang="es-MX"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ar la </a:t>
            </a:r>
            <a:r>
              <a:rPr lang="es-MX"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disponibilidad 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de los participantes</a:t>
            </a:r>
          </a:p>
          <a:p>
            <a:pPr marL="342900" indent="-342900">
              <a:lnSpc>
                <a:spcPct val="150000"/>
              </a:lnSpc>
              <a:buClr>
                <a:schemeClr val="accent6"/>
              </a:buClr>
              <a:buSzPct val="150000"/>
              <a:buFont typeface="Arial" panose="020B0604020202020204" pitchFamily="34" charset="0"/>
              <a:buChar char="•"/>
              <a:tabLst>
                <a:tab pos="240029" algn="l"/>
              </a:tabLst>
            </a:pPr>
            <a:r>
              <a:rPr lang="es-MX" sz="2000" spc="-100" dirty="0" smtClean="0">
                <a:solidFill>
                  <a:srgbClr val="333333"/>
                </a:solidFill>
                <a:latin typeface="Verdana"/>
                <a:cs typeface="Verdana"/>
              </a:rPr>
              <a:t>Hace</a:t>
            </a: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r </a:t>
            </a:r>
            <a:r>
              <a:rPr lang="es-MX" sz="2000" dirty="0">
                <a:solidFill>
                  <a:srgbClr val="333333"/>
                </a:solidFill>
                <a:latin typeface="Verdana"/>
                <a:cs typeface="Verdana"/>
              </a:rPr>
              <a:t>buen uso del </a:t>
            </a:r>
            <a:r>
              <a:rPr lang="es-MX" sz="2000" b="1" dirty="0" smtClean="0">
                <a:solidFill>
                  <a:srgbClr val="333333"/>
                </a:solidFill>
                <a:latin typeface="Verdana"/>
                <a:cs typeface="Verdana"/>
              </a:rPr>
              <a:t>tiempo</a:t>
            </a:r>
            <a:endParaRPr lang="es-MX" sz="2000" b="1" dirty="0" smtClean="0">
              <a:latin typeface="Verdana"/>
              <a:cs typeface="Verdana"/>
            </a:endParaRPr>
          </a:p>
          <a:p>
            <a:pPr marL="342900" indent="-342900">
              <a:lnSpc>
                <a:spcPct val="150000"/>
              </a:lnSpc>
              <a:buClr>
                <a:schemeClr val="accent6"/>
              </a:buClr>
              <a:buSzPct val="150000"/>
              <a:buFont typeface="Arial" panose="020B0604020202020204" pitchFamily="34" charset="0"/>
              <a:buChar char="•"/>
              <a:tabLst>
                <a:tab pos="240029" algn="l"/>
              </a:tabLst>
            </a:pP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Prom</a:t>
            </a:r>
            <a:r>
              <a:rPr lang="es-MX" sz="2000" spc="-15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lang="es-MX"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er </a:t>
            </a:r>
            <a:r>
              <a:rPr lang="es-MX" sz="2000" dirty="0">
                <a:solidFill>
                  <a:srgbClr val="333333"/>
                </a:solidFill>
                <a:latin typeface="Verdana"/>
                <a:cs typeface="Verdana"/>
              </a:rPr>
              <a:t>el </a:t>
            </a:r>
            <a:r>
              <a:rPr lang="es-MX" sz="2000" b="1" dirty="0">
                <a:solidFill>
                  <a:srgbClr val="333333"/>
                </a:solidFill>
                <a:latin typeface="Verdana"/>
                <a:cs typeface="Verdana"/>
              </a:rPr>
              <a:t>diálogo </a:t>
            </a:r>
            <a:r>
              <a:rPr lang="es-MX" sz="2000" b="1" dirty="0" smtClean="0">
                <a:solidFill>
                  <a:srgbClr val="333333"/>
                </a:solidFill>
                <a:latin typeface="Verdana"/>
                <a:cs typeface="Verdana"/>
              </a:rPr>
              <a:t>igualitario</a:t>
            </a:r>
            <a:endParaRPr lang="es-MX" sz="2000" b="1" dirty="0" smtClean="0">
              <a:latin typeface="Verdana"/>
              <a:cs typeface="Verdana"/>
            </a:endParaRPr>
          </a:p>
          <a:p>
            <a:pPr marL="342900" indent="-342900">
              <a:lnSpc>
                <a:spcPct val="150000"/>
              </a:lnSpc>
              <a:buClr>
                <a:schemeClr val="accent6"/>
              </a:buClr>
              <a:buSzPct val="150000"/>
              <a:buFont typeface="Arial" panose="020B0604020202020204" pitchFamily="34" charset="0"/>
              <a:buChar char="•"/>
              <a:tabLst>
                <a:tab pos="240029" algn="l"/>
              </a:tabLst>
            </a:pP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Ga</a:t>
            </a:r>
            <a:r>
              <a:rPr lang="es-MX"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antizar </a:t>
            </a:r>
            <a:r>
              <a:rPr lang="es-MX" sz="2000" dirty="0">
                <a:solidFill>
                  <a:srgbClr val="333333"/>
                </a:solidFill>
                <a:latin typeface="Verdana"/>
                <a:cs typeface="Verdana"/>
              </a:rPr>
              <a:t>la plu</a:t>
            </a:r>
            <a:r>
              <a:rPr lang="es-MX" sz="2000" spc="-40" dirty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2000" dirty="0">
                <a:solidFill>
                  <a:srgbClr val="333333"/>
                </a:solidFill>
                <a:latin typeface="Verdana"/>
                <a:cs typeface="Verdana"/>
              </a:rPr>
              <a:t>alidad de </a:t>
            </a:r>
            <a:r>
              <a:rPr lang="es-MX" sz="2000" b="1" spc="-25" dirty="0" smtClean="0">
                <a:solidFill>
                  <a:srgbClr val="333333"/>
                </a:solidFill>
                <a:latin typeface="Verdana"/>
                <a:cs typeface="Verdana"/>
              </a:rPr>
              <a:t>voces</a:t>
            </a:r>
          </a:p>
          <a:p>
            <a:pPr marL="342900" indent="-342900">
              <a:lnSpc>
                <a:spcPct val="150000"/>
              </a:lnSpc>
              <a:buClr>
                <a:schemeClr val="accent6"/>
              </a:buClr>
              <a:buSzPct val="150000"/>
              <a:buFont typeface="Arial" panose="020B0604020202020204" pitchFamily="34" charset="0"/>
              <a:buChar char="•"/>
              <a:tabLst>
                <a:tab pos="240029" algn="l"/>
              </a:tabLst>
            </a:pPr>
            <a:r>
              <a:rPr lang="es-MX" sz="2000" spc="-10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alorizar </a:t>
            </a:r>
            <a:r>
              <a:rPr lang="es-MX" sz="2000" dirty="0">
                <a:solidFill>
                  <a:srgbClr val="333333"/>
                </a:solidFill>
                <a:latin typeface="Verdana"/>
                <a:cs typeface="Verdana"/>
              </a:rPr>
              <a:t>a los </a:t>
            </a:r>
            <a:r>
              <a:rPr lang="es-MX" sz="2000" b="1" dirty="0" smtClean="0">
                <a:solidFill>
                  <a:srgbClr val="333333"/>
                </a:solidFill>
                <a:latin typeface="Verdana"/>
                <a:cs typeface="Verdana"/>
              </a:rPr>
              <a:t>alumnos</a:t>
            </a:r>
          </a:p>
          <a:p>
            <a:pPr marL="342900" indent="-342900">
              <a:lnSpc>
                <a:spcPct val="150000"/>
              </a:lnSpc>
              <a:buClr>
                <a:schemeClr val="accent6"/>
              </a:buClr>
              <a:buSzPct val="150000"/>
              <a:buFont typeface="Arial" panose="020B0604020202020204" pitchFamily="34" charset="0"/>
              <a:buChar char="•"/>
              <a:tabLst>
                <a:tab pos="240029" algn="l"/>
              </a:tabLst>
            </a:pP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Creer </a:t>
            </a:r>
            <a:r>
              <a:rPr lang="es-MX" sz="2000" dirty="0">
                <a:solidFill>
                  <a:srgbClr val="333333"/>
                </a:solidFill>
                <a:latin typeface="Verdana"/>
                <a:cs typeface="Verdana"/>
              </a:rPr>
              <a:t>en el </a:t>
            </a:r>
            <a:r>
              <a:rPr lang="es-MX" sz="2000" b="1" dirty="0">
                <a:solidFill>
                  <a:srgbClr val="333333"/>
                </a:solidFill>
                <a:latin typeface="Verdana"/>
                <a:cs typeface="Verdana"/>
              </a:rPr>
              <a:t>potencial</a:t>
            </a:r>
            <a:r>
              <a:rPr lang="es-MX" sz="2000" dirty="0">
                <a:solidFill>
                  <a:srgbClr val="333333"/>
                </a:solidFill>
                <a:latin typeface="Verdana"/>
                <a:cs typeface="Verdana"/>
              </a:rPr>
              <a:t> de las familias</a:t>
            </a:r>
            <a:endParaRPr lang="es-MX" sz="2000" dirty="0">
              <a:latin typeface="Verdana"/>
              <a:cs typeface="Verdana"/>
            </a:endParaRPr>
          </a:p>
          <a:p>
            <a:pPr>
              <a:lnSpc>
                <a:spcPct val="150000"/>
              </a:lnSpc>
              <a:buClr>
                <a:schemeClr val="accent6"/>
              </a:buClr>
              <a:buSzPct val="150000"/>
              <a:tabLst>
                <a:tab pos="240029" algn="l"/>
              </a:tabLst>
            </a:pPr>
            <a:r>
              <a:rPr lang="es-MX" sz="2000" b="1" spc="-1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endParaRPr lang="es-MX" sz="2000" b="1" spc="-15" dirty="0">
              <a:solidFill>
                <a:srgbClr val="333333"/>
              </a:solidFill>
              <a:latin typeface="Verdana"/>
              <a:cs typeface="Verdana"/>
            </a:endParaRPr>
          </a:p>
          <a:p>
            <a:pPr marL="342900" indent="-342900">
              <a:lnSpc>
                <a:spcPct val="150000"/>
              </a:lnSpc>
              <a:buClr>
                <a:schemeClr val="accent6"/>
              </a:buClr>
              <a:buSzPct val="150000"/>
              <a:buFont typeface="Arial" panose="020B0604020202020204" pitchFamily="34" charset="0"/>
              <a:buChar char="•"/>
              <a:tabLst>
                <a:tab pos="240029" algn="l"/>
              </a:tabLst>
            </a:pPr>
            <a:endParaRPr lang="es-MX" sz="2000" dirty="0" smtClean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lang="es-MX" sz="2000" dirty="0" smtClean="0"/>
          </a:p>
        </p:txBody>
      </p:sp>
      <p:sp>
        <p:nvSpPr>
          <p:cNvPr id="6" name="Rectángulo 5"/>
          <p:cNvSpPr/>
          <p:nvPr/>
        </p:nvSpPr>
        <p:spPr>
          <a:xfrm>
            <a:off x="508000" y="381000"/>
            <a:ext cx="7861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u="sng" dirty="0">
                <a:solidFill>
                  <a:srgbClr val="F8971D"/>
                </a:solidFill>
                <a:latin typeface="Verdana"/>
                <a:cs typeface="Verdana"/>
              </a:rPr>
              <a:t>Comisiones Mixtas 	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112220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300" y="1676400"/>
            <a:ext cx="4977130" cy="3600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MX" sz="2400" spc="0" dirty="0" smtClean="0">
                <a:solidFill>
                  <a:srgbClr val="333333"/>
                </a:solidFill>
                <a:latin typeface="Verdana"/>
                <a:cs typeface="Verdana"/>
              </a:rPr>
              <a:t>Comisión de Aprendizaje</a:t>
            </a:r>
            <a:endParaRPr lang="es-MX" sz="2400" dirty="0" smtClean="0">
              <a:latin typeface="Verdana"/>
              <a:cs typeface="Verdana"/>
            </a:endParaRPr>
          </a:p>
          <a:p>
            <a:pPr>
              <a:lnSpc>
                <a:spcPts val="1300"/>
              </a:lnSpc>
              <a:buClr>
                <a:srgbClr val="333333"/>
              </a:buClr>
              <a:buFont typeface="Verdana"/>
              <a:buChar char="•"/>
            </a:pPr>
            <a:endParaRPr lang="es-MX" sz="2400" dirty="0" smtClean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MX" sz="2400" dirty="0" smtClean="0">
                <a:solidFill>
                  <a:srgbClr val="333333"/>
                </a:solidFill>
                <a:latin typeface="Verdana"/>
                <a:cs typeface="Verdana"/>
              </a:rPr>
              <a:t>Comisión </a:t>
            </a:r>
            <a:r>
              <a:rPr lang="es-MX" sz="2400" spc="0" dirty="0" smtClean="0">
                <a:solidFill>
                  <a:srgbClr val="333333"/>
                </a:solidFill>
                <a:latin typeface="Verdana"/>
                <a:cs typeface="Verdana"/>
              </a:rPr>
              <a:t>de </a:t>
            </a:r>
            <a:r>
              <a:rPr lang="es-MX" sz="2400" spc="-10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lang="es-MX" sz="2400" spc="0" dirty="0" smtClean="0">
                <a:solidFill>
                  <a:srgbClr val="333333"/>
                </a:solidFill>
                <a:latin typeface="Verdana"/>
                <a:cs typeface="Verdana"/>
              </a:rPr>
              <a:t>oluntariado</a:t>
            </a:r>
            <a:endParaRPr lang="es-MX" sz="2400" dirty="0" smtClean="0">
              <a:latin typeface="Verdana"/>
              <a:cs typeface="Verdana"/>
            </a:endParaRPr>
          </a:p>
          <a:p>
            <a:pPr>
              <a:lnSpc>
                <a:spcPts val="1300"/>
              </a:lnSpc>
              <a:buClr>
                <a:srgbClr val="333333"/>
              </a:buClr>
              <a:buFont typeface="Verdana"/>
              <a:buChar char="•"/>
            </a:pPr>
            <a:endParaRPr lang="es-MX" sz="2400" dirty="0" smtClean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MX" sz="2400" dirty="0" smtClean="0">
                <a:solidFill>
                  <a:srgbClr val="333333"/>
                </a:solidFill>
                <a:latin typeface="Verdana"/>
                <a:cs typeface="Verdana"/>
              </a:rPr>
              <a:t>Comisión</a:t>
            </a:r>
            <a:r>
              <a:rPr lang="es-MX" sz="2400" spc="0" dirty="0" smtClean="0">
                <a:solidFill>
                  <a:srgbClr val="333333"/>
                </a:solidFill>
                <a:latin typeface="Verdana"/>
                <a:cs typeface="Verdana"/>
              </a:rPr>
              <a:t> de Inf</a:t>
            </a:r>
            <a:r>
              <a:rPr lang="es-MX" sz="24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2400" spc="0" dirty="0" smtClean="0">
                <a:solidFill>
                  <a:srgbClr val="333333"/>
                </a:solidFill>
                <a:latin typeface="Verdana"/>
                <a:cs typeface="Verdana"/>
              </a:rPr>
              <a:t>aestructu</a:t>
            </a:r>
            <a:r>
              <a:rPr lang="es-MX" sz="24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2400" spc="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endParaRPr lang="es-MX" sz="2400" dirty="0" smtClean="0">
              <a:latin typeface="Verdana"/>
              <a:cs typeface="Verdana"/>
            </a:endParaRPr>
          </a:p>
          <a:p>
            <a:pPr>
              <a:lnSpc>
                <a:spcPts val="1300"/>
              </a:lnSpc>
              <a:buClr>
                <a:srgbClr val="333333"/>
              </a:buClr>
            </a:pPr>
            <a:endParaRPr lang="es-MX" sz="2400" dirty="0" smtClean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MX" sz="2400" dirty="0" smtClean="0">
                <a:solidFill>
                  <a:srgbClr val="333333"/>
                </a:solidFill>
                <a:latin typeface="Verdana"/>
                <a:cs typeface="Verdana"/>
              </a:rPr>
              <a:t>Comisión </a:t>
            </a:r>
            <a:r>
              <a:rPr lang="es-MX" sz="2400" spc="0" dirty="0" smtClean="0">
                <a:solidFill>
                  <a:srgbClr val="333333"/>
                </a:solidFill>
                <a:latin typeface="Verdana"/>
                <a:cs typeface="Verdana"/>
              </a:rPr>
              <a:t>de </a:t>
            </a:r>
            <a:r>
              <a:rPr lang="es-MX" sz="2400" spc="-5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2400" spc="0" dirty="0" smtClean="0">
                <a:solidFill>
                  <a:srgbClr val="333333"/>
                </a:solidFill>
                <a:latin typeface="Verdana"/>
                <a:cs typeface="Verdana"/>
              </a:rPr>
              <a:t>elaciones </a:t>
            </a:r>
            <a:r>
              <a:rPr lang="es-MX" sz="2400" spc="-100" dirty="0" smtClean="0">
                <a:solidFill>
                  <a:srgbClr val="333333"/>
                </a:solidFill>
                <a:latin typeface="Verdana"/>
                <a:cs typeface="Verdana"/>
              </a:rPr>
              <a:t>Familia</a:t>
            </a:r>
            <a:r>
              <a:rPr lang="es-MX" sz="2400" spc="0" dirty="0" smtClean="0">
                <a:solidFill>
                  <a:srgbClr val="333333"/>
                </a:solidFill>
                <a:latin typeface="Verdana"/>
                <a:cs typeface="Verdana"/>
              </a:rPr>
              <a:t>/Escuela</a:t>
            </a:r>
            <a:endParaRPr lang="es-MX" sz="2400" dirty="0" smtClean="0">
              <a:latin typeface="Verdana"/>
              <a:cs typeface="Verdana"/>
            </a:endParaRPr>
          </a:p>
          <a:p>
            <a:pPr>
              <a:lnSpc>
                <a:spcPts val="13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lang="es-MX" sz="2400" dirty="0" smtClean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MX" sz="2400" dirty="0" smtClean="0">
                <a:solidFill>
                  <a:srgbClr val="333333"/>
                </a:solidFill>
                <a:latin typeface="Verdana"/>
                <a:cs typeface="Verdana"/>
              </a:rPr>
              <a:t>Comisión</a:t>
            </a:r>
            <a:r>
              <a:rPr lang="es-MX" sz="2400" spc="0" dirty="0" smtClean="0">
                <a:solidFill>
                  <a:srgbClr val="333333"/>
                </a:solidFill>
                <a:latin typeface="Verdana"/>
                <a:cs typeface="Verdana"/>
              </a:rPr>
              <a:t> de </a:t>
            </a:r>
            <a:r>
              <a:rPr lang="es-MX" sz="2400" spc="-55" dirty="0" smtClean="0">
                <a:solidFill>
                  <a:srgbClr val="333333"/>
                </a:solidFill>
                <a:latin typeface="Verdana"/>
                <a:cs typeface="Verdana"/>
              </a:rPr>
              <a:t>convivencia</a:t>
            </a:r>
            <a:endParaRPr lang="es-MX" sz="2400" dirty="0" smtClean="0">
              <a:latin typeface="Verdana"/>
              <a:cs typeface="Verdana"/>
            </a:endParaRPr>
          </a:p>
          <a:p>
            <a:pPr>
              <a:lnSpc>
                <a:spcPts val="1300"/>
              </a:lnSpc>
              <a:buClr>
                <a:srgbClr val="333333"/>
              </a:buClr>
              <a:buFont typeface="Verdana"/>
              <a:buChar char="•"/>
            </a:pPr>
            <a:endParaRPr lang="es-MX" sz="2400" dirty="0" smtClean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MX" sz="2400" dirty="0" smtClean="0">
                <a:solidFill>
                  <a:srgbClr val="333333"/>
                </a:solidFill>
                <a:latin typeface="Verdana"/>
                <a:cs typeface="Verdana"/>
              </a:rPr>
              <a:t>Comisión</a:t>
            </a:r>
            <a:r>
              <a:rPr lang="es-MX" sz="2400" spc="0" dirty="0" smtClean="0">
                <a:solidFill>
                  <a:srgbClr val="333333"/>
                </a:solidFill>
                <a:latin typeface="Verdana"/>
                <a:cs typeface="Verdana"/>
              </a:rPr>
              <a:t> de </a:t>
            </a:r>
            <a:r>
              <a:rPr lang="es-MX" sz="2400" dirty="0" smtClean="0">
                <a:solidFill>
                  <a:srgbClr val="333333"/>
                </a:solidFill>
                <a:latin typeface="Verdana"/>
                <a:cs typeface="Verdana"/>
              </a:rPr>
              <a:t>promoción a la lectura</a:t>
            </a:r>
            <a:endParaRPr lang="es-MX" sz="2400" dirty="0" smtClean="0">
              <a:latin typeface="Verdana"/>
              <a:cs typeface="Verdana"/>
            </a:endParaRPr>
          </a:p>
          <a:p>
            <a:pPr>
              <a:lnSpc>
                <a:spcPts val="1300"/>
              </a:lnSpc>
              <a:buClr>
                <a:srgbClr val="333333"/>
              </a:buClr>
            </a:pPr>
            <a:endParaRPr lang="es-MX" sz="2400" dirty="0" smtClean="0"/>
          </a:p>
        </p:txBody>
      </p:sp>
      <p:sp>
        <p:nvSpPr>
          <p:cNvPr id="3" name="object 3"/>
          <p:cNvSpPr/>
          <p:nvPr/>
        </p:nvSpPr>
        <p:spPr>
          <a:xfrm>
            <a:off x="6347655" y="1085317"/>
            <a:ext cx="2926270" cy="5836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lang="es-MX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Ejemplos 	</a:t>
            </a:r>
            <a:endParaRPr lang="es-MX" sz="3800" dirty="0">
              <a:latin typeface="Verdana"/>
              <a:cs typeface="Verdana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85207" y="6172200"/>
            <a:ext cx="4759316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sz="2400" dirty="0" smtClean="0">
                <a:solidFill>
                  <a:schemeClr val="tx1"/>
                </a:solidFill>
              </a:rPr>
              <a:t>En coincidencia con las 4 prioridades</a:t>
            </a:r>
            <a:endParaRPr lang="es-MX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6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613105" y="506749"/>
            <a:ext cx="1355938" cy="254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87460" y="554102"/>
            <a:ext cx="106480" cy="195402"/>
          </a:xfrm>
          <a:custGeom>
            <a:avLst/>
            <a:gdLst/>
            <a:ahLst/>
            <a:cxnLst/>
            <a:rect l="l" t="t" r="r" b="b"/>
            <a:pathLst>
              <a:path w="106480" h="195402">
                <a:moveTo>
                  <a:pt x="38891" y="51879"/>
                </a:moveTo>
                <a:lnTo>
                  <a:pt x="9076" y="84861"/>
                </a:lnTo>
                <a:lnTo>
                  <a:pt x="1413" y="130035"/>
                </a:lnTo>
                <a:lnTo>
                  <a:pt x="0" y="161861"/>
                </a:lnTo>
                <a:lnTo>
                  <a:pt x="1311" y="166725"/>
                </a:lnTo>
                <a:lnTo>
                  <a:pt x="7064" y="176542"/>
                </a:lnTo>
                <a:lnTo>
                  <a:pt x="10531" y="180771"/>
                </a:lnTo>
                <a:lnTo>
                  <a:pt x="14621" y="184277"/>
                </a:lnTo>
                <a:lnTo>
                  <a:pt x="18685" y="187807"/>
                </a:lnTo>
                <a:lnTo>
                  <a:pt x="22914" y="190538"/>
                </a:lnTo>
                <a:lnTo>
                  <a:pt x="31613" y="194437"/>
                </a:lnTo>
                <a:lnTo>
                  <a:pt x="35182" y="195402"/>
                </a:lnTo>
                <a:lnTo>
                  <a:pt x="102733" y="195402"/>
                </a:lnTo>
                <a:lnTo>
                  <a:pt x="103978" y="194437"/>
                </a:lnTo>
                <a:lnTo>
                  <a:pt x="105642" y="190538"/>
                </a:lnTo>
                <a:lnTo>
                  <a:pt x="106061" y="188734"/>
                </a:lnTo>
                <a:lnTo>
                  <a:pt x="106061" y="187058"/>
                </a:lnTo>
                <a:lnTo>
                  <a:pt x="106384" y="180771"/>
                </a:lnTo>
                <a:lnTo>
                  <a:pt x="106480" y="172186"/>
                </a:lnTo>
                <a:lnTo>
                  <a:pt x="106351" y="168719"/>
                </a:lnTo>
                <a:lnTo>
                  <a:pt x="45012" y="168719"/>
                </a:lnTo>
                <a:lnTo>
                  <a:pt x="43336" y="167805"/>
                </a:lnTo>
                <a:lnTo>
                  <a:pt x="27956" y="144907"/>
                </a:lnTo>
                <a:lnTo>
                  <a:pt x="27956" y="140639"/>
                </a:lnTo>
                <a:lnTo>
                  <a:pt x="37684" y="98856"/>
                </a:lnTo>
                <a:lnTo>
                  <a:pt x="46307" y="82550"/>
                </a:lnTo>
                <a:lnTo>
                  <a:pt x="103096" y="82550"/>
                </a:lnTo>
                <a:lnTo>
                  <a:pt x="103712" y="65874"/>
                </a:lnTo>
                <a:lnTo>
                  <a:pt x="72990" y="65874"/>
                </a:lnTo>
                <a:lnTo>
                  <a:pt x="67059" y="61798"/>
                </a:lnTo>
                <a:lnTo>
                  <a:pt x="60519" y="58369"/>
                </a:lnTo>
                <a:lnTo>
                  <a:pt x="46257" y="52806"/>
                </a:lnTo>
                <a:lnTo>
                  <a:pt x="38891" y="51879"/>
                </a:lnTo>
                <a:close/>
              </a:path>
              <a:path w="106480" h="195402">
                <a:moveTo>
                  <a:pt x="103096" y="82550"/>
                </a:moveTo>
                <a:lnTo>
                  <a:pt x="48339" y="82550"/>
                </a:lnTo>
                <a:lnTo>
                  <a:pt x="50562" y="83019"/>
                </a:lnTo>
                <a:lnTo>
                  <a:pt x="55375" y="84861"/>
                </a:lnTo>
                <a:lnTo>
                  <a:pt x="72990" y="95885"/>
                </a:lnTo>
                <a:lnTo>
                  <a:pt x="72869" y="107810"/>
                </a:lnTo>
                <a:lnTo>
                  <a:pt x="72749" y="116001"/>
                </a:lnTo>
                <a:lnTo>
                  <a:pt x="72241" y="123037"/>
                </a:lnTo>
                <a:lnTo>
                  <a:pt x="71314" y="130644"/>
                </a:lnTo>
                <a:lnTo>
                  <a:pt x="71209" y="147726"/>
                </a:lnTo>
                <a:lnTo>
                  <a:pt x="45012" y="168719"/>
                </a:lnTo>
                <a:lnTo>
                  <a:pt x="106351" y="168719"/>
                </a:lnTo>
                <a:lnTo>
                  <a:pt x="105921" y="157187"/>
                </a:lnTo>
                <a:lnTo>
                  <a:pt x="105515" y="149631"/>
                </a:lnTo>
                <a:lnTo>
                  <a:pt x="104397" y="134442"/>
                </a:lnTo>
                <a:lnTo>
                  <a:pt x="103663" y="123037"/>
                </a:lnTo>
                <a:lnTo>
                  <a:pt x="102962" y="111417"/>
                </a:lnTo>
                <a:lnTo>
                  <a:pt x="102855" y="107810"/>
                </a:lnTo>
                <a:lnTo>
                  <a:pt x="102965" y="86029"/>
                </a:lnTo>
                <a:lnTo>
                  <a:pt x="103096" y="82550"/>
                </a:lnTo>
                <a:close/>
              </a:path>
              <a:path w="106480" h="195402">
                <a:moveTo>
                  <a:pt x="106061" y="0"/>
                </a:moveTo>
                <a:lnTo>
                  <a:pt x="74654" y="0"/>
                </a:lnTo>
                <a:lnTo>
                  <a:pt x="74285" y="3530"/>
                </a:lnTo>
                <a:lnTo>
                  <a:pt x="74006" y="6858"/>
                </a:lnTo>
                <a:lnTo>
                  <a:pt x="73828" y="10007"/>
                </a:lnTo>
                <a:lnTo>
                  <a:pt x="73447" y="12598"/>
                </a:lnTo>
                <a:lnTo>
                  <a:pt x="73219" y="15328"/>
                </a:lnTo>
                <a:lnTo>
                  <a:pt x="73130" y="18211"/>
                </a:lnTo>
                <a:lnTo>
                  <a:pt x="72990" y="24739"/>
                </a:lnTo>
                <a:lnTo>
                  <a:pt x="73358" y="26403"/>
                </a:lnTo>
                <a:lnTo>
                  <a:pt x="73587" y="28816"/>
                </a:lnTo>
                <a:lnTo>
                  <a:pt x="73776" y="38672"/>
                </a:lnTo>
                <a:lnTo>
                  <a:pt x="73587" y="46189"/>
                </a:lnTo>
                <a:lnTo>
                  <a:pt x="73079" y="58280"/>
                </a:lnTo>
                <a:lnTo>
                  <a:pt x="72990" y="65874"/>
                </a:lnTo>
                <a:lnTo>
                  <a:pt x="103712" y="65874"/>
                </a:lnTo>
                <a:lnTo>
                  <a:pt x="104650" y="38595"/>
                </a:lnTo>
                <a:lnTo>
                  <a:pt x="1060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9131" y="606276"/>
            <a:ext cx="91963" cy="147256"/>
          </a:xfrm>
          <a:custGeom>
            <a:avLst/>
            <a:gdLst/>
            <a:ahLst/>
            <a:cxnLst/>
            <a:rect l="l" t="t" r="r" b="b"/>
            <a:pathLst>
              <a:path w="91963" h="147256">
                <a:moveTo>
                  <a:pt x="37759" y="0"/>
                </a:moveTo>
                <a:lnTo>
                  <a:pt x="14416" y="13144"/>
                </a:lnTo>
                <a:lnTo>
                  <a:pt x="10708" y="17602"/>
                </a:lnTo>
                <a:lnTo>
                  <a:pt x="126" y="54559"/>
                </a:lnTo>
                <a:lnTo>
                  <a:pt x="0" y="74485"/>
                </a:lnTo>
                <a:lnTo>
                  <a:pt x="104" y="78282"/>
                </a:lnTo>
                <a:lnTo>
                  <a:pt x="6263" y="118770"/>
                </a:lnTo>
                <a:lnTo>
                  <a:pt x="40769" y="147256"/>
                </a:lnTo>
                <a:lnTo>
                  <a:pt x="48236" y="146837"/>
                </a:lnTo>
                <a:lnTo>
                  <a:pt x="80710" y="122618"/>
                </a:lnTo>
                <a:lnTo>
                  <a:pt x="81906" y="119189"/>
                </a:lnTo>
                <a:lnTo>
                  <a:pt x="45735" y="119189"/>
                </a:lnTo>
                <a:lnTo>
                  <a:pt x="43144" y="118630"/>
                </a:lnTo>
                <a:lnTo>
                  <a:pt x="41556" y="117754"/>
                </a:lnTo>
                <a:lnTo>
                  <a:pt x="39715" y="116268"/>
                </a:lnTo>
                <a:lnTo>
                  <a:pt x="37302" y="115163"/>
                </a:lnTo>
                <a:lnTo>
                  <a:pt x="29885" y="86626"/>
                </a:lnTo>
                <a:lnTo>
                  <a:pt x="29326" y="83654"/>
                </a:lnTo>
                <a:lnTo>
                  <a:pt x="28590" y="81241"/>
                </a:lnTo>
                <a:lnTo>
                  <a:pt x="34152" y="81241"/>
                </a:lnTo>
                <a:lnTo>
                  <a:pt x="40769" y="80962"/>
                </a:lnTo>
                <a:lnTo>
                  <a:pt x="56149" y="79857"/>
                </a:lnTo>
                <a:lnTo>
                  <a:pt x="63235" y="79578"/>
                </a:lnTo>
                <a:lnTo>
                  <a:pt x="80850" y="79578"/>
                </a:lnTo>
                <a:lnTo>
                  <a:pt x="81968" y="79209"/>
                </a:lnTo>
                <a:lnTo>
                  <a:pt x="83161" y="78981"/>
                </a:lnTo>
                <a:lnTo>
                  <a:pt x="85752" y="78790"/>
                </a:lnTo>
                <a:lnTo>
                  <a:pt x="86959" y="78651"/>
                </a:lnTo>
                <a:lnTo>
                  <a:pt x="89372" y="78282"/>
                </a:lnTo>
                <a:lnTo>
                  <a:pt x="91963" y="78181"/>
                </a:lnTo>
                <a:lnTo>
                  <a:pt x="91910" y="73190"/>
                </a:lnTo>
                <a:lnTo>
                  <a:pt x="91785" y="70129"/>
                </a:lnTo>
                <a:lnTo>
                  <a:pt x="91035" y="60121"/>
                </a:lnTo>
                <a:lnTo>
                  <a:pt x="90388" y="54889"/>
                </a:lnTo>
                <a:lnTo>
                  <a:pt x="90332" y="54559"/>
                </a:lnTo>
                <a:lnTo>
                  <a:pt x="28590" y="54559"/>
                </a:lnTo>
                <a:lnTo>
                  <a:pt x="28691" y="50863"/>
                </a:lnTo>
                <a:lnTo>
                  <a:pt x="49672" y="24676"/>
                </a:lnTo>
                <a:lnTo>
                  <a:pt x="82918" y="24676"/>
                </a:lnTo>
                <a:lnTo>
                  <a:pt x="82057" y="22644"/>
                </a:lnTo>
                <a:lnTo>
                  <a:pt x="52681" y="1651"/>
                </a:lnTo>
                <a:lnTo>
                  <a:pt x="48694" y="1181"/>
                </a:lnTo>
                <a:lnTo>
                  <a:pt x="41277" y="76"/>
                </a:lnTo>
                <a:lnTo>
                  <a:pt x="37759" y="0"/>
                </a:lnTo>
                <a:close/>
              </a:path>
              <a:path w="91963" h="147256">
                <a:moveTo>
                  <a:pt x="70741" y="93891"/>
                </a:moveTo>
                <a:lnTo>
                  <a:pt x="61673" y="102743"/>
                </a:lnTo>
                <a:lnTo>
                  <a:pt x="61254" y="103987"/>
                </a:lnTo>
                <a:lnTo>
                  <a:pt x="59578" y="107149"/>
                </a:lnTo>
                <a:lnTo>
                  <a:pt x="57965" y="109131"/>
                </a:lnTo>
                <a:lnTo>
                  <a:pt x="55552" y="111544"/>
                </a:lnTo>
                <a:lnTo>
                  <a:pt x="53888" y="113030"/>
                </a:lnTo>
                <a:lnTo>
                  <a:pt x="52491" y="114414"/>
                </a:lnTo>
                <a:lnTo>
                  <a:pt x="50268" y="117005"/>
                </a:lnTo>
                <a:lnTo>
                  <a:pt x="49164" y="117944"/>
                </a:lnTo>
                <a:lnTo>
                  <a:pt x="46941" y="119049"/>
                </a:lnTo>
                <a:lnTo>
                  <a:pt x="45735" y="119189"/>
                </a:lnTo>
                <a:lnTo>
                  <a:pt x="81906" y="119189"/>
                </a:lnTo>
                <a:lnTo>
                  <a:pt x="83559" y="114414"/>
                </a:lnTo>
                <a:lnTo>
                  <a:pt x="84647" y="110705"/>
                </a:lnTo>
                <a:lnTo>
                  <a:pt x="85574" y="106819"/>
                </a:lnTo>
                <a:lnTo>
                  <a:pt x="85943" y="105892"/>
                </a:lnTo>
                <a:lnTo>
                  <a:pt x="86171" y="105016"/>
                </a:lnTo>
                <a:lnTo>
                  <a:pt x="86362" y="103339"/>
                </a:lnTo>
                <a:lnTo>
                  <a:pt x="86502" y="102463"/>
                </a:lnTo>
                <a:lnTo>
                  <a:pt x="86870" y="100609"/>
                </a:lnTo>
                <a:lnTo>
                  <a:pt x="86959" y="98755"/>
                </a:lnTo>
                <a:lnTo>
                  <a:pt x="85473" y="98018"/>
                </a:lnTo>
                <a:lnTo>
                  <a:pt x="83492" y="97129"/>
                </a:lnTo>
                <a:lnTo>
                  <a:pt x="78488" y="95110"/>
                </a:lnTo>
                <a:lnTo>
                  <a:pt x="75935" y="94449"/>
                </a:lnTo>
                <a:lnTo>
                  <a:pt x="70741" y="93891"/>
                </a:lnTo>
                <a:close/>
              </a:path>
              <a:path w="91963" h="147256">
                <a:moveTo>
                  <a:pt x="82918" y="24676"/>
                </a:moveTo>
                <a:lnTo>
                  <a:pt x="49672" y="24676"/>
                </a:lnTo>
                <a:lnTo>
                  <a:pt x="53050" y="26581"/>
                </a:lnTo>
                <a:lnTo>
                  <a:pt x="56949" y="30657"/>
                </a:lnTo>
                <a:lnTo>
                  <a:pt x="61673" y="54559"/>
                </a:lnTo>
                <a:lnTo>
                  <a:pt x="90332" y="54559"/>
                </a:lnTo>
                <a:lnTo>
                  <a:pt x="88534" y="43954"/>
                </a:lnTo>
                <a:lnTo>
                  <a:pt x="87289" y="38481"/>
                </a:lnTo>
                <a:lnTo>
                  <a:pt x="84139" y="27559"/>
                </a:lnTo>
                <a:lnTo>
                  <a:pt x="82918" y="24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13105" y="856049"/>
            <a:ext cx="1915484" cy="350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7054" y="349813"/>
            <a:ext cx="972382" cy="9362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0160000" cy="228600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965200" y="3223715"/>
            <a:ext cx="8686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https://www.facebook.com/crefal.edu.96/videos/vb.100018712459377/121162071850874/?</a:t>
            </a:r>
            <a:r>
              <a:rPr lang="es-MX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type=2&amp;theater</a:t>
            </a:r>
            <a:endParaRPr lang="es-MX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965200" y="2685651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accent6">
                    <a:lumMod val="75000"/>
                  </a:schemeClr>
                </a:solidFill>
              </a:rPr>
              <a:t>Para conocer más sobre el Modelo Educativo en </a:t>
            </a:r>
            <a:r>
              <a:rPr lang="es-MX" sz="2800" b="1" dirty="0" smtClean="0">
                <a:solidFill>
                  <a:schemeClr val="accent6">
                    <a:lumMod val="75000"/>
                  </a:schemeClr>
                </a:solidFill>
              </a:rPr>
              <a:t>México:</a:t>
            </a:r>
            <a:endParaRPr lang="es-MX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object 2"/>
          <p:cNvSpPr txBox="1"/>
          <p:nvPr/>
        </p:nvSpPr>
        <p:spPr>
          <a:xfrm>
            <a:off x="965200" y="5192395"/>
            <a:ext cx="6778625" cy="370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solidFill>
                  <a:srgbClr val="F8971D"/>
                </a:solidFill>
                <a:latin typeface="Verdana"/>
                <a:cs typeface="Verdana"/>
                <a:hlinkClick r:id="rId7"/>
              </a:rPr>
              <a:t>www.comunidaddeaprendiza</a:t>
            </a:r>
            <a:r>
              <a:rPr lang="es-MX" sz="2400" b="1" dirty="0" smtClean="0">
                <a:solidFill>
                  <a:srgbClr val="F8971D"/>
                </a:solidFill>
                <a:latin typeface="Verdana"/>
                <a:cs typeface="Verdana"/>
                <a:hlinkClick r:id="rId7"/>
              </a:rPr>
              <a:t>j</a:t>
            </a:r>
            <a:r>
              <a:rPr sz="2400" b="1" dirty="0" smtClean="0">
                <a:solidFill>
                  <a:srgbClr val="F8971D"/>
                </a:solidFill>
                <a:latin typeface="Verdana"/>
                <a:cs typeface="Verdana"/>
                <a:hlinkClick r:id="rId7"/>
              </a:rPr>
              <a:t>e.com</a:t>
            </a:r>
            <a:r>
              <a:rPr lang="es-MX" sz="2400" b="1" u="sng" dirty="0" smtClean="0">
                <a:solidFill>
                  <a:srgbClr val="F8971D"/>
                </a:solidFill>
                <a:latin typeface="Verdana"/>
                <a:cs typeface="Verdana"/>
              </a:rPr>
              <a:t>.es</a:t>
            </a:r>
            <a:endParaRPr sz="2400" u="sng" dirty="0">
              <a:latin typeface="Verdana"/>
              <a:cs typeface="Verdana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965200" y="4223444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800" b="1" dirty="0">
                <a:solidFill>
                  <a:srgbClr val="F79646">
                    <a:lumMod val="75000"/>
                  </a:srgbClr>
                </a:solidFill>
              </a:rPr>
              <a:t>Para conocer más sobre el </a:t>
            </a:r>
            <a:r>
              <a:rPr lang="es-MX" sz="2800" b="1" dirty="0" smtClean="0">
                <a:solidFill>
                  <a:srgbClr val="F79646">
                    <a:lumMod val="75000"/>
                  </a:srgbClr>
                </a:solidFill>
              </a:rPr>
              <a:t>Proyecto Comunidades de Aprendizaje:</a:t>
            </a:r>
            <a:endParaRPr lang="es-MX" sz="2400" b="1" dirty="0">
              <a:solidFill>
                <a:srgbClr val="F79646">
                  <a:lumMod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423333"/>
            <a:ext cx="10058400" cy="6705599"/>
          </a:xfrm>
          <a:prstGeom prst="rect">
            <a:avLst/>
          </a:prstGeom>
        </p:spPr>
      </p:pic>
      <p:sp>
        <p:nvSpPr>
          <p:cNvPr id="2" name="object 4"/>
          <p:cNvSpPr/>
          <p:nvPr/>
        </p:nvSpPr>
        <p:spPr>
          <a:xfrm>
            <a:off x="15632" y="6172200"/>
            <a:ext cx="10159999" cy="1447800"/>
          </a:xfrm>
          <a:custGeom>
            <a:avLst/>
            <a:gdLst/>
            <a:ahLst/>
            <a:cxnLst/>
            <a:rect l="l" t="t" r="r" b="b"/>
            <a:pathLst>
              <a:path w="10159999" h="2030769">
                <a:moveTo>
                  <a:pt x="3496105" y="0"/>
                </a:moveTo>
                <a:lnTo>
                  <a:pt x="3103046" y="13306"/>
                </a:lnTo>
                <a:lnTo>
                  <a:pt x="2713055" y="40077"/>
                </a:lnTo>
                <a:lnTo>
                  <a:pt x="2327666" y="78883"/>
                </a:lnTo>
                <a:lnTo>
                  <a:pt x="1948415" y="128294"/>
                </a:lnTo>
                <a:lnTo>
                  <a:pt x="1576834" y="186878"/>
                </a:lnTo>
                <a:lnTo>
                  <a:pt x="1214459" y="253205"/>
                </a:lnTo>
                <a:lnTo>
                  <a:pt x="862823" y="325846"/>
                </a:lnTo>
                <a:lnTo>
                  <a:pt x="523460" y="403369"/>
                </a:lnTo>
                <a:lnTo>
                  <a:pt x="197906" y="484344"/>
                </a:lnTo>
                <a:lnTo>
                  <a:pt x="0" y="537294"/>
                </a:lnTo>
                <a:lnTo>
                  <a:pt x="0" y="2030769"/>
                </a:lnTo>
                <a:lnTo>
                  <a:pt x="10159999" y="2030769"/>
                </a:lnTo>
                <a:lnTo>
                  <a:pt x="10159999" y="441408"/>
                </a:lnTo>
                <a:lnTo>
                  <a:pt x="9397114" y="441408"/>
                </a:lnTo>
                <a:lnTo>
                  <a:pt x="9175343" y="436988"/>
                </a:lnTo>
                <a:lnTo>
                  <a:pt x="8949314" y="427166"/>
                </a:lnTo>
                <a:lnTo>
                  <a:pt x="8718444" y="412529"/>
                </a:lnTo>
                <a:lnTo>
                  <a:pt x="8482151" y="393663"/>
                </a:lnTo>
                <a:lnTo>
                  <a:pt x="7990966" y="345584"/>
                </a:lnTo>
                <a:lnTo>
                  <a:pt x="6326645" y="160783"/>
                </a:lnTo>
                <a:lnTo>
                  <a:pt x="5692743" y="101287"/>
                </a:lnTo>
                <a:lnTo>
                  <a:pt x="5358332" y="74571"/>
                </a:lnTo>
                <a:lnTo>
                  <a:pt x="5011506" y="50657"/>
                </a:lnTo>
                <a:lnTo>
                  <a:pt x="4651680" y="30131"/>
                </a:lnTo>
                <a:lnTo>
                  <a:pt x="4278272" y="13580"/>
                </a:lnTo>
                <a:lnTo>
                  <a:pt x="3890699" y="1589"/>
                </a:lnTo>
                <a:lnTo>
                  <a:pt x="3496105" y="0"/>
                </a:lnTo>
              </a:path>
              <a:path w="10159999" h="2030769">
                <a:moveTo>
                  <a:pt x="10159999" y="421343"/>
                </a:moveTo>
                <a:lnTo>
                  <a:pt x="10036020" y="426806"/>
                </a:lnTo>
                <a:lnTo>
                  <a:pt x="9615211" y="439840"/>
                </a:lnTo>
                <a:lnTo>
                  <a:pt x="9397114" y="441408"/>
                </a:lnTo>
                <a:lnTo>
                  <a:pt x="10159999" y="441408"/>
                </a:lnTo>
                <a:lnTo>
                  <a:pt x="10159999" y="42134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10"/>
          <p:cNvSpPr txBox="1"/>
          <p:nvPr/>
        </p:nvSpPr>
        <p:spPr>
          <a:xfrm>
            <a:off x="190511" y="6781800"/>
            <a:ext cx="9461489" cy="627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es-MX" sz="5000" b="1" dirty="0" smtClean="0">
                <a:solidFill>
                  <a:srgbClr val="FFFFFF"/>
                </a:solidFill>
                <a:latin typeface="Gill Sans Light"/>
                <a:cs typeface="Gill Sans Light"/>
              </a:rPr>
              <a:t>Sistema Básico de Mejora</a:t>
            </a:r>
            <a:endParaRPr sz="5000" b="1" dirty="0">
              <a:latin typeface="Gill Sans Light"/>
              <a:cs typeface="Gill Sans Light"/>
            </a:endParaRPr>
          </a:p>
        </p:txBody>
      </p:sp>
      <p:sp>
        <p:nvSpPr>
          <p:cNvPr id="5" name="object 4"/>
          <p:cNvSpPr/>
          <p:nvPr/>
        </p:nvSpPr>
        <p:spPr>
          <a:xfrm rot="10800000">
            <a:off x="-1" y="0"/>
            <a:ext cx="10159999" cy="1753870"/>
          </a:xfrm>
          <a:custGeom>
            <a:avLst/>
            <a:gdLst/>
            <a:ahLst/>
            <a:cxnLst/>
            <a:rect l="l" t="t" r="r" b="b"/>
            <a:pathLst>
              <a:path w="10159999" h="2030769">
                <a:moveTo>
                  <a:pt x="3496105" y="0"/>
                </a:moveTo>
                <a:lnTo>
                  <a:pt x="3103046" y="13306"/>
                </a:lnTo>
                <a:lnTo>
                  <a:pt x="2713055" y="40077"/>
                </a:lnTo>
                <a:lnTo>
                  <a:pt x="2327666" y="78883"/>
                </a:lnTo>
                <a:lnTo>
                  <a:pt x="1948415" y="128294"/>
                </a:lnTo>
                <a:lnTo>
                  <a:pt x="1576834" y="186878"/>
                </a:lnTo>
                <a:lnTo>
                  <a:pt x="1214459" y="253205"/>
                </a:lnTo>
                <a:lnTo>
                  <a:pt x="862823" y="325846"/>
                </a:lnTo>
                <a:lnTo>
                  <a:pt x="523460" y="403369"/>
                </a:lnTo>
                <a:lnTo>
                  <a:pt x="197906" y="484344"/>
                </a:lnTo>
                <a:lnTo>
                  <a:pt x="0" y="537294"/>
                </a:lnTo>
                <a:lnTo>
                  <a:pt x="0" y="2030769"/>
                </a:lnTo>
                <a:lnTo>
                  <a:pt x="10159999" y="2030769"/>
                </a:lnTo>
                <a:lnTo>
                  <a:pt x="10159999" y="441408"/>
                </a:lnTo>
                <a:lnTo>
                  <a:pt x="9397114" y="441408"/>
                </a:lnTo>
                <a:lnTo>
                  <a:pt x="9175343" y="436988"/>
                </a:lnTo>
                <a:lnTo>
                  <a:pt x="8949314" y="427166"/>
                </a:lnTo>
                <a:lnTo>
                  <a:pt x="8718444" y="412529"/>
                </a:lnTo>
                <a:lnTo>
                  <a:pt x="8482151" y="393663"/>
                </a:lnTo>
                <a:lnTo>
                  <a:pt x="7990966" y="345584"/>
                </a:lnTo>
                <a:lnTo>
                  <a:pt x="6326645" y="160783"/>
                </a:lnTo>
                <a:lnTo>
                  <a:pt x="5692743" y="101287"/>
                </a:lnTo>
                <a:lnTo>
                  <a:pt x="5358332" y="74571"/>
                </a:lnTo>
                <a:lnTo>
                  <a:pt x="5011506" y="50657"/>
                </a:lnTo>
                <a:lnTo>
                  <a:pt x="4651680" y="30131"/>
                </a:lnTo>
                <a:lnTo>
                  <a:pt x="4278272" y="13580"/>
                </a:lnTo>
                <a:lnTo>
                  <a:pt x="3890699" y="1589"/>
                </a:lnTo>
                <a:lnTo>
                  <a:pt x="3496105" y="0"/>
                </a:lnTo>
              </a:path>
              <a:path w="10159999" h="2030769">
                <a:moveTo>
                  <a:pt x="10159999" y="421343"/>
                </a:moveTo>
                <a:lnTo>
                  <a:pt x="10036020" y="426806"/>
                </a:lnTo>
                <a:lnTo>
                  <a:pt x="9615211" y="439840"/>
                </a:lnTo>
                <a:lnTo>
                  <a:pt x="9397114" y="441408"/>
                </a:lnTo>
                <a:lnTo>
                  <a:pt x="10159999" y="441408"/>
                </a:lnTo>
                <a:lnTo>
                  <a:pt x="10159999" y="42134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0"/>
          <p:cNvSpPr txBox="1"/>
          <p:nvPr/>
        </p:nvSpPr>
        <p:spPr>
          <a:xfrm>
            <a:off x="349253" y="304800"/>
            <a:ext cx="9461489" cy="627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5000" b="1" dirty="0" smtClean="0">
                <a:solidFill>
                  <a:srgbClr val="FFFFFF"/>
                </a:solidFill>
                <a:latin typeface="Gill Sans Light"/>
                <a:cs typeface="Gill Sans Light"/>
              </a:rPr>
              <a:t>Principios</a:t>
            </a:r>
            <a:endParaRPr sz="5000" b="1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3769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7" y="7045907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 lang="es-MX" dirty="0" smtClean="0"/>
          </a:p>
          <a:p>
            <a:r>
              <a:rPr lang="es-MX" dirty="0" smtClean="0">
                <a:solidFill>
                  <a:schemeClr val="bg1"/>
                </a:solidFill>
              </a:rPr>
              <a:t>*LEY GENERAL DE EDUCACIÓN 2013</a:t>
            </a:r>
          </a:p>
          <a:p>
            <a:endParaRPr lang="es-MX" dirty="0" smtClean="0"/>
          </a:p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876300" y="394418"/>
            <a:ext cx="8408035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lang="es-MX" sz="3800" b="1" dirty="0" smtClean="0">
                <a:solidFill>
                  <a:srgbClr val="F8971D"/>
                </a:solidFill>
                <a:latin typeface="Verdana"/>
                <a:cs typeface="Verdana"/>
              </a:rPr>
              <a:t>Principio*: Calidad Educativa</a:t>
            </a:r>
            <a:endParaRPr sz="3800" dirty="0">
              <a:latin typeface="Verdana"/>
              <a:cs typeface="Verdana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77118670"/>
              </p:ext>
            </p:extLst>
          </p:nvPr>
        </p:nvGraphicFramePr>
        <p:xfrm>
          <a:off x="-25400" y="228600"/>
          <a:ext cx="10160000" cy="723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087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6300" y="394418"/>
            <a:ext cx="8408035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lang="es-MX" sz="3800" b="1" dirty="0" smtClean="0">
                <a:solidFill>
                  <a:srgbClr val="F8971D"/>
                </a:solidFill>
                <a:latin typeface="Verdana"/>
                <a:cs typeface="Verdana"/>
              </a:rPr>
              <a:t>Principio: Autonomía Escolar </a:t>
            </a:r>
            <a:r>
              <a:rPr lang="es-MX" sz="3200" b="1" dirty="0" smtClean="0">
                <a:solidFill>
                  <a:srgbClr val="F8971D"/>
                </a:solidFill>
                <a:latin typeface="Verdana"/>
                <a:cs typeface="Verdana"/>
              </a:rPr>
              <a:t>(acuerdo 717)</a:t>
            </a:r>
            <a:endParaRPr sz="3800" dirty="0">
              <a:latin typeface="Verdana"/>
              <a:cs typeface="Verdana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4442999"/>
              </p:ext>
            </p:extLst>
          </p:nvPr>
        </p:nvGraphicFramePr>
        <p:xfrm>
          <a:off x="127000" y="609600"/>
          <a:ext cx="10160000" cy="723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360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6300" y="394418"/>
            <a:ext cx="8408035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lang="es-MX" sz="3600" b="1" dirty="0" smtClean="0">
                <a:solidFill>
                  <a:srgbClr val="F8971D"/>
                </a:solidFill>
                <a:latin typeface="Verdana"/>
                <a:cs typeface="Verdana"/>
              </a:rPr>
              <a:t>Principio: Participación Social </a:t>
            </a:r>
            <a:r>
              <a:rPr lang="es-MX" sz="2800" b="1" dirty="0" smtClean="0">
                <a:solidFill>
                  <a:srgbClr val="F8971D"/>
                </a:solidFill>
                <a:latin typeface="Verdana"/>
                <a:cs typeface="Verdana"/>
              </a:rPr>
              <a:t>(acuerdo 717)</a:t>
            </a:r>
            <a:r>
              <a:rPr lang="es-MX" sz="3600" b="1" dirty="0" smtClean="0">
                <a:solidFill>
                  <a:srgbClr val="F8971D"/>
                </a:solidFill>
                <a:latin typeface="Verdana"/>
                <a:cs typeface="Verdana"/>
              </a:rPr>
              <a:t/>
            </a:r>
            <a:br>
              <a:rPr lang="es-MX" sz="3600" b="1" dirty="0" smtClean="0">
                <a:solidFill>
                  <a:srgbClr val="F8971D"/>
                </a:solidFill>
                <a:latin typeface="Verdana"/>
                <a:cs typeface="Verdana"/>
              </a:rPr>
            </a:br>
            <a:endParaRPr sz="3600" dirty="0">
              <a:latin typeface="Verdana"/>
              <a:cs typeface="Verdana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08031515"/>
              </p:ext>
            </p:extLst>
          </p:nvPr>
        </p:nvGraphicFramePr>
        <p:xfrm>
          <a:off x="0" y="609600"/>
          <a:ext cx="9956800" cy="6873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ject 3"/>
          <p:cNvSpPr/>
          <p:nvPr/>
        </p:nvSpPr>
        <p:spPr>
          <a:xfrm>
            <a:off x="317" y="7045907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 lang="es-MX" dirty="0" smtClean="0"/>
          </a:p>
          <a:p>
            <a:r>
              <a:rPr lang="es-MX" dirty="0" smtClean="0">
                <a:solidFill>
                  <a:schemeClr val="bg1"/>
                </a:solidFill>
              </a:rPr>
              <a:t>*LEY GENERAL DE EDUCACIÓN 2013</a:t>
            </a:r>
          </a:p>
          <a:p>
            <a:endParaRPr lang="es-MX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381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7" y="7045907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 lang="es-MX" dirty="0" smtClean="0"/>
          </a:p>
          <a:p>
            <a:endParaRPr lang="es-MX" dirty="0" smtClean="0"/>
          </a:p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876300" y="394418"/>
            <a:ext cx="8408035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ctr">
              <a:lnSpc>
                <a:spcPts val="4415"/>
              </a:lnSpc>
              <a:tabLst>
                <a:tab pos="8381365" algn="l"/>
              </a:tabLst>
            </a:pPr>
            <a:r>
              <a:rPr lang="es-MX" sz="3800" b="1" dirty="0" smtClean="0">
                <a:solidFill>
                  <a:srgbClr val="FFC000"/>
                </a:solidFill>
                <a:latin typeface="Verdana"/>
                <a:cs typeface="Verdana"/>
              </a:rPr>
              <a:t>Rutas de Mejora - CDA</a:t>
            </a:r>
            <a:endParaRPr sz="3800" b="1" dirty="0">
              <a:solidFill>
                <a:srgbClr val="FFC000"/>
              </a:solidFill>
              <a:latin typeface="Verdana"/>
              <a:cs typeface="Verdana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143876581"/>
              </p:ext>
            </p:extLst>
          </p:nvPr>
        </p:nvGraphicFramePr>
        <p:xfrm>
          <a:off x="-4763" y="381000"/>
          <a:ext cx="10160000" cy="723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201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3"/>
          <p:cNvSpPr/>
          <p:nvPr/>
        </p:nvSpPr>
        <p:spPr>
          <a:xfrm>
            <a:off x="4550503" y="5019933"/>
            <a:ext cx="1524000" cy="838200"/>
          </a:xfrm>
          <a:custGeom>
            <a:avLst/>
            <a:gdLst/>
            <a:ahLst/>
            <a:cxnLst/>
            <a:rect l="l" t="t" r="r" b="b"/>
            <a:pathLst>
              <a:path w="3289241" h="1407183">
                <a:moveTo>
                  <a:pt x="11416" y="2114"/>
                </a:moveTo>
                <a:lnTo>
                  <a:pt x="8853" y="50128"/>
                </a:lnTo>
                <a:lnTo>
                  <a:pt x="7120" y="96950"/>
                </a:lnTo>
                <a:lnTo>
                  <a:pt x="6449" y="130302"/>
                </a:lnTo>
                <a:lnTo>
                  <a:pt x="6557" y="168961"/>
                </a:lnTo>
                <a:lnTo>
                  <a:pt x="8418" y="208711"/>
                </a:lnTo>
                <a:lnTo>
                  <a:pt x="13042" y="238038"/>
                </a:lnTo>
                <a:lnTo>
                  <a:pt x="14488" y="245789"/>
                </a:lnTo>
                <a:lnTo>
                  <a:pt x="18301" y="294962"/>
                </a:lnTo>
                <a:lnTo>
                  <a:pt x="18907" y="342627"/>
                </a:lnTo>
                <a:lnTo>
                  <a:pt x="18854" y="375274"/>
                </a:lnTo>
                <a:lnTo>
                  <a:pt x="18553" y="414956"/>
                </a:lnTo>
                <a:lnTo>
                  <a:pt x="17957" y="465088"/>
                </a:lnTo>
                <a:lnTo>
                  <a:pt x="17171" y="518907"/>
                </a:lnTo>
                <a:lnTo>
                  <a:pt x="16074" y="584916"/>
                </a:lnTo>
                <a:lnTo>
                  <a:pt x="14694" y="661439"/>
                </a:lnTo>
                <a:lnTo>
                  <a:pt x="13022" y="749348"/>
                </a:lnTo>
                <a:lnTo>
                  <a:pt x="11051" y="849510"/>
                </a:lnTo>
                <a:lnTo>
                  <a:pt x="8772" y="962798"/>
                </a:lnTo>
                <a:lnTo>
                  <a:pt x="6056" y="1095923"/>
                </a:lnTo>
                <a:lnTo>
                  <a:pt x="0" y="1390103"/>
                </a:lnTo>
                <a:lnTo>
                  <a:pt x="1957927" y="1407183"/>
                </a:lnTo>
                <a:lnTo>
                  <a:pt x="3264166" y="1402791"/>
                </a:lnTo>
                <a:lnTo>
                  <a:pt x="3271248" y="1095923"/>
                </a:lnTo>
                <a:lnTo>
                  <a:pt x="3278612" y="771765"/>
                </a:lnTo>
                <a:lnTo>
                  <a:pt x="3282218" y="609956"/>
                </a:lnTo>
                <a:lnTo>
                  <a:pt x="3285426" y="462544"/>
                </a:lnTo>
                <a:lnTo>
                  <a:pt x="3286686" y="402935"/>
                </a:lnTo>
                <a:lnTo>
                  <a:pt x="3287773" y="349730"/>
                </a:lnTo>
                <a:lnTo>
                  <a:pt x="3288596" y="307046"/>
                </a:lnTo>
                <a:lnTo>
                  <a:pt x="3289241" y="265002"/>
                </a:lnTo>
                <a:lnTo>
                  <a:pt x="3289139" y="230365"/>
                </a:lnTo>
                <a:lnTo>
                  <a:pt x="3287009" y="188490"/>
                </a:lnTo>
                <a:lnTo>
                  <a:pt x="3282397" y="144697"/>
                </a:lnTo>
                <a:lnTo>
                  <a:pt x="3276431" y="96015"/>
                </a:lnTo>
                <a:lnTo>
                  <a:pt x="3265105" y="7327"/>
                </a:lnTo>
                <a:lnTo>
                  <a:pt x="1915703" y="7327"/>
                </a:lnTo>
                <a:lnTo>
                  <a:pt x="11416" y="2114"/>
                </a:lnTo>
                <a:close/>
              </a:path>
              <a:path w="3289241" h="1407183">
                <a:moveTo>
                  <a:pt x="3264166" y="0"/>
                </a:moveTo>
                <a:lnTo>
                  <a:pt x="1915703" y="7327"/>
                </a:lnTo>
                <a:lnTo>
                  <a:pt x="3265105" y="7327"/>
                </a:lnTo>
                <a:lnTo>
                  <a:pt x="3264166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 marL="12700"/>
            <a:endParaRPr lang="en-US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775335"/>
            <a:ext cx="10160000" cy="844665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 lang="es-MX" dirty="0" smtClean="0"/>
          </a:p>
          <a:p>
            <a:endParaRPr lang="es-MX" dirty="0"/>
          </a:p>
          <a:p>
            <a:r>
              <a:rPr lang="es-MX" dirty="0" smtClean="0">
                <a:solidFill>
                  <a:schemeClr val="bg1"/>
                </a:solidFill>
              </a:rPr>
              <a:t>*PRIORIDADES  Y CONDICIONES EDUCATIVAS, ACUERDO 717, GESTIÓN ESCOLAR.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8500" y="164293"/>
            <a:ext cx="8656320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lang="es-MX" sz="3200" b="1" dirty="0" smtClean="0">
                <a:solidFill>
                  <a:srgbClr val="F8971D"/>
                </a:solidFill>
                <a:latin typeface="Verdana"/>
                <a:cs typeface="Verdana"/>
              </a:rPr>
              <a:t>Prioridades del Sistema Básico de Mejora*</a:t>
            </a:r>
            <a:endParaRPr sz="3200" dirty="0">
              <a:latin typeface="Verdana"/>
              <a:cs typeface="Verdana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264482062"/>
              </p:ext>
            </p:extLst>
          </p:nvPr>
        </p:nvGraphicFramePr>
        <p:xfrm>
          <a:off x="581660" y="1599071"/>
          <a:ext cx="8763000" cy="2338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object 4"/>
          <p:cNvSpPr txBox="1"/>
          <p:nvPr/>
        </p:nvSpPr>
        <p:spPr>
          <a:xfrm>
            <a:off x="786765" y="4274531"/>
            <a:ext cx="8408035" cy="808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>
              <a:lnSpc>
                <a:spcPts val="4415"/>
              </a:lnSpc>
              <a:tabLst>
                <a:tab pos="8381365" algn="l"/>
              </a:tabLst>
            </a:pPr>
            <a:r>
              <a:rPr lang="es-MX" sz="3600" b="1" dirty="0" smtClean="0">
                <a:solidFill>
                  <a:srgbClr val="F8971D"/>
                </a:solidFill>
                <a:latin typeface="Verdana"/>
                <a:cs typeface="Verdana"/>
              </a:rPr>
              <a:t>Comunidades de Aprendizaje</a:t>
            </a:r>
            <a:endParaRPr sz="3600" b="1" dirty="0">
              <a:latin typeface="Verdana"/>
              <a:cs typeface="Verdana"/>
            </a:endParaRPr>
          </a:p>
        </p:txBody>
      </p:sp>
      <p:sp>
        <p:nvSpPr>
          <p:cNvPr id="18" name="object 3"/>
          <p:cNvSpPr/>
          <p:nvPr/>
        </p:nvSpPr>
        <p:spPr>
          <a:xfrm>
            <a:off x="698500" y="5008690"/>
            <a:ext cx="1524000" cy="838200"/>
          </a:xfrm>
          <a:custGeom>
            <a:avLst/>
            <a:gdLst/>
            <a:ahLst/>
            <a:cxnLst/>
            <a:rect l="l" t="t" r="r" b="b"/>
            <a:pathLst>
              <a:path w="3289241" h="1407183">
                <a:moveTo>
                  <a:pt x="11416" y="2114"/>
                </a:moveTo>
                <a:lnTo>
                  <a:pt x="8853" y="50128"/>
                </a:lnTo>
                <a:lnTo>
                  <a:pt x="7120" y="96950"/>
                </a:lnTo>
                <a:lnTo>
                  <a:pt x="6449" y="130302"/>
                </a:lnTo>
                <a:lnTo>
                  <a:pt x="6557" y="168961"/>
                </a:lnTo>
                <a:lnTo>
                  <a:pt x="8418" y="208711"/>
                </a:lnTo>
                <a:lnTo>
                  <a:pt x="13042" y="238038"/>
                </a:lnTo>
                <a:lnTo>
                  <a:pt x="14488" y="245789"/>
                </a:lnTo>
                <a:lnTo>
                  <a:pt x="18301" y="294962"/>
                </a:lnTo>
                <a:lnTo>
                  <a:pt x="18907" y="342627"/>
                </a:lnTo>
                <a:lnTo>
                  <a:pt x="18854" y="375274"/>
                </a:lnTo>
                <a:lnTo>
                  <a:pt x="18553" y="414956"/>
                </a:lnTo>
                <a:lnTo>
                  <a:pt x="17957" y="465088"/>
                </a:lnTo>
                <a:lnTo>
                  <a:pt x="17171" y="518907"/>
                </a:lnTo>
                <a:lnTo>
                  <a:pt x="16074" y="584916"/>
                </a:lnTo>
                <a:lnTo>
                  <a:pt x="14694" y="661439"/>
                </a:lnTo>
                <a:lnTo>
                  <a:pt x="13022" y="749348"/>
                </a:lnTo>
                <a:lnTo>
                  <a:pt x="11051" y="849510"/>
                </a:lnTo>
                <a:lnTo>
                  <a:pt x="8772" y="962798"/>
                </a:lnTo>
                <a:lnTo>
                  <a:pt x="6056" y="1095923"/>
                </a:lnTo>
                <a:lnTo>
                  <a:pt x="0" y="1390103"/>
                </a:lnTo>
                <a:lnTo>
                  <a:pt x="1957927" y="1407183"/>
                </a:lnTo>
                <a:lnTo>
                  <a:pt x="3264166" y="1402791"/>
                </a:lnTo>
                <a:lnTo>
                  <a:pt x="3271248" y="1095923"/>
                </a:lnTo>
                <a:lnTo>
                  <a:pt x="3278612" y="771765"/>
                </a:lnTo>
                <a:lnTo>
                  <a:pt x="3282218" y="609956"/>
                </a:lnTo>
                <a:lnTo>
                  <a:pt x="3285426" y="462544"/>
                </a:lnTo>
                <a:lnTo>
                  <a:pt x="3286686" y="402935"/>
                </a:lnTo>
                <a:lnTo>
                  <a:pt x="3287773" y="349730"/>
                </a:lnTo>
                <a:lnTo>
                  <a:pt x="3288596" y="307046"/>
                </a:lnTo>
                <a:lnTo>
                  <a:pt x="3289241" y="265002"/>
                </a:lnTo>
                <a:lnTo>
                  <a:pt x="3289139" y="230365"/>
                </a:lnTo>
                <a:lnTo>
                  <a:pt x="3287009" y="188490"/>
                </a:lnTo>
                <a:lnTo>
                  <a:pt x="3282397" y="144697"/>
                </a:lnTo>
                <a:lnTo>
                  <a:pt x="3276431" y="96015"/>
                </a:lnTo>
                <a:lnTo>
                  <a:pt x="3265105" y="7327"/>
                </a:lnTo>
                <a:lnTo>
                  <a:pt x="1915703" y="7327"/>
                </a:lnTo>
                <a:lnTo>
                  <a:pt x="11416" y="2114"/>
                </a:lnTo>
                <a:close/>
              </a:path>
              <a:path w="3289241" h="1407183">
                <a:moveTo>
                  <a:pt x="3264166" y="0"/>
                </a:moveTo>
                <a:lnTo>
                  <a:pt x="1915703" y="7327"/>
                </a:lnTo>
                <a:lnTo>
                  <a:pt x="3265105" y="7327"/>
                </a:lnTo>
                <a:lnTo>
                  <a:pt x="3264166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x-none" dirty="0" smtClean="0">
                <a:solidFill>
                  <a:prstClr val="black"/>
                </a:solidFill>
                <a:latin typeface="Calibri"/>
              </a:rPr>
              <a:t> </a:t>
            </a: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8"/>
          <p:cNvSpPr txBox="1"/>
          <p:nvPr/>
        </p:nvSpPr>
        <p:spPr>
          <a:xfrm>
            <a:off x="950593" y="5272215"/>
            <a:ext cx="1337946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es-MX" b="1" dirty="0" smtClean="0">
                <a:solidFill>
                  <a:srgbClr val="FFFFFF"/>
                </a:solidFill>
                <a:latin typeface="Verdana"/>
                <a:cs typeface="Verdana"/>
              </a:rPr>
              <a:t>Eficacia </a:t>
            </a:r>
            <a:endParaRPr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22" name="object 8"/>
          <p:cNvSpPr txBox="1"/>
          <p:nvPr/>
        </p:nvSpPr>
        <p:spPr>
          <a:xfrm>
            <a:off x="4736557" y="5244772"/>
            <a:ext cx="1337946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b="1" dirty="0">
                <a:solidFill>
                  <a:srgbClr val="FFFFFF"/>
                </a:solidFill>
                <a:latin typeface="Verdana"/>
                <a:cs typeface="Verdana"/>
              </a:rPr>
              <a:t>Equidad</a:t>
            </a:r>
            <a:endParaRPr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23" name="object 3"/>
          <p:cNvSpPr/>
          <p:nvPr/>
        </p:nvSpPr>
        <p:spPr>
          <a:xfrm>
            <a:off x="7915275" y="5019933"/>
            <a:ext cx="1524000" cy="838200"/>
          </a:xfrm>
          <a:custGeom>
            <a:avLst/>
            <a:gdLst/>
            <a:ahLst/>
            <a:cxnLst/>
            <a:rect l="l" t="t" r="r" b="b"/>
            <a:pathLst>
              <a:path w="3289241" h="1407183">
                <a:moveTo>
                  <a:pt x="11416" y="2114"/>
                </a:moveTo>
                <a:lnTo>
                  <a:pt x="8853" y="50128"/>
                </a:lnTo>
                <a:lnTo>
                  <a:pt x="7120" y="96950"/>
                </a:lnTo>
                <a:lnTo>
                  <a:pt x="6449" y="130302"/>
                </a:lnTo>
                <a:lnTo>
                  <a:pt x="6557" y="168961"/>
                </a:lnTo>
                <a:lnTo>
                  <a:pt x="8418" y="208711"/>
                </a:lnTo>
                <a:lnTo>
                  <a:pt x="13042" y="238038"/>
                </a:lnTo>
                <a:lnTo>
                  <a:pt x="14488" y="245789"/>
                </a:lnTo>
                <a:lnTo>
                  <a:pt x="18301" y="294962"/>
                </a:lnTo>
                <a:lnTo>
                  <a:pt x="18907" y="342627"/>
                </a:lnTo>
                <a:lnTo>
                  <a:pt x="18854" y="375274"/>
                </a:lnTo>
                <a:lnTo>
                  <a:pt x="18553" y="414956"/>
                </a:lnTo>
                <a:lnTo>
                  <a:pt x="17957" y="465088"/>
                </a:lnTo>
                <a:lnTo>
                  <a:pt x="17171" y="518907"/>
                </a:lnTo>
                <a:lnTo>
                  <a:pt x="16074" y="584916"/>
                </a:lnTo>
                <a:lnTo>
                  <a:pt x="14694" y="661439"/>
                </a:lnTo>
                <a:lnTo>
                  <a:pt x="13022" y="749348"/>
                </a:lnTo>
                <a:lnTo>
                  <a:pt x="11051" y="849510"/>
                </a:lnTo>
                <a:lnTo>
                  <a:pt x="8772" y="962798"/>
                </a:lnTo>
                <a:lnTo>
                  <a:pt x="6056" y="1095923"/>
                </a:lnTo>
                <a:lnTo>
                  <a:pt x="0" y="1390103"/>
                </a:lnTo>
                <a:lnTo>
                  <a:pt x="1957927" y="1407183"/>
                </a:lnTo>
                <a:lnTo>
                  <a:pt x="3264166" y="1402791"/>
                </a:lnTo>
                <a:lnTo>
                  <a:pt x="3271248" y="1095923"/>
                </a:lnTo>
                <a:lnTo>
                  <a:pt x="3278612" y="771765"/>
                </a:lnTo>
                <a:lnTo>
                  <a:pt x="3282218" y="609956"/>
                </a:lnTo>
                <a:lnTo>
                  <a:pt x="3285426" y="462544"/>
                </a:lnTo>
                <a:lnTo>
                  <a:pt x="3286686" y="402935"/>
                </a:lnTo>
                <a:lnTo>
                  <a:pt x="3287773" y="349730"/>
                </a:lnTo>
                <a:lnTo>
                  <a:pt x="3288596" y="307046"/>
                </a:lnTo>
                <a:lnTo>
                  <a:pt x="3289241" y="265002"/>
                </a:lnTo>
                <a:lnTo>
                  <a:pt x="3289139" y="230365"/>
                </a:lnTo>
                <a:lnTo>
                  <a:pt x="3287009" y="188490"/>
                </a:lnTo>
                <a:lnTo>
                  <a:pt x="3282397" y="144697"/>
                </a:lnTo>
                <a:lnTo>
                  <a:pt x="3276431" y="96015"/>
                </a:lnTo>
                <a:lnTo>
                  <a:pt x="3265105" y="7327"/>
                </a:lnTo>
                <a:lnTo>
                  <a:pt x="1915703" y="7327"/>
                </a:lnTo>
                <a:lnTo>
                  <a:pt x="11416" y="2114"/>
                </a:lnTo>
                <a:close/>
              </a:path>
              <a:path w="3289241" h="1407183">
                <a:moveTo>
                  <a:pt x="3264166" y="0"/>
                </a:moveTo>
                <a:lnTo>
                  <a:pt x="1915703" y="7327"/>
                </a:lnTo>
                <a:lnTo>
                  <a:pt x="3265105" y="7327"/>
                </a:lnTo>
                <a:lnTo>
                  <a:pt x="3264166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 marL="12700"/>
            <a:endParaRPr lang="en-US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24" name="object 8"/>
          <p:cNvSpPr txBox="1"/>
          <p:nvPr/>
        </p:nvSpPr>
        <p:spPr>
          <a:xfrm>
            <a:off x="8016874" y="5127883"/>
            <a:ext cx="1337946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lang="es-MX" b="1" dirty="0" smtClean="0">
                <a:solidFill>
                  <a:srgbClr val="FFFFFF"/>
                </a:solidFill>
                <a:latin typeface="Verdana"/>
                <a:cs typeface="Verdana"/>
              </a:rPr>
              <a:t>Cohesión social</a:t>
            </a:r>
            <a:endParaRPr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25" name="object 2"/>
          <p:cNvSpPr txBox="1"/>
          <p:nvPr/>
        </p:nvSpPr>
        <p:spPr>
          <a:xfrm>
            <a:off x="203200" y="6057785"/>
            <a:ext cx="3128234" cy="717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16700"/>
              </a:lnSpc>
            </a:pPr>
            <a:r>
              <a:rPr sz="1600" dirty="0">
                <a:solidFill>
                  <a:srgbClr val="333333"/>
                </a:solidFill>
                <a:latin typeface="Verdana"/>
                <a:cs typeface="Verdana"/>
              </a:rPr>
              <a:t>Me</a:t>
            </a:r>
            <a:r>
              <a:rPr lang="x-none" sz="1600" dirty="0">
                <a:solidFill>
                  <a:srgbClr val="333333"/>
                </a:solidFill>
                <a:latin typeface="Verdana"/>
                <a:cs typeface="Verdana"/>
              </a:rPr>
              <a:t>j</a:t>
            </a:r>
            <a:r>
              <a:rPr sz="1600" dirty="0" err="1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1600" spc="-40" dirty="0" err="1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1600" dirty="0" err="1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160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x-none" sz="1600" dirty="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sz="1600" dirty="0">
                <a:solidFill>
                  <a:srgbClr val="333333"/>
                </a:solidFill>
                <a:latin typeface="Verdana"/>
                <a:cs typeface="Verdana"/>
              </a:rPr>
              <a:t>os resultados de </a:t>
            </a:r>
            <a:r>
              <a:rPr sz="1600" b="1" dirty="0">
                <a:solidFill>
                  <a:srgbClr val="E97016"/>
                </a:solidFill>
                <a:latin typeface="Verdana"/>
                <a:cs typeface="Verdana"/>
              </a:rPr>
              <a:t>aprendiza</a:t>
            </a:r>
            <a:r>
              <a:rPr lang="x-none" sz="1600" b="1" dirty="0">
                <a:solidFill>
                  <a:srgbClr val="E97016"/>
                </a:solidFill>
                <a:latin typeface="Verdana"/>
                <a:cs typeface="Verdana"/>
              </a:rPr>
              <a:t>je</a:t>
            </a:r>
            <a:r>
              <a:rPr sz="1600" b="1" dirty="0">
                <a:solidFill>
                  <a:srgbClr val="E97016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lang="x-none" sz="1600" dirty="0">
                <a:solidFill>
                  <a:srgbClr val="333333"/>
                </a:solidFill>
                <a:latin typeface="Verdana"/>
                <a:cs typeface="Verdana"/>
              </a:rPr>
              <a:t>e l</a:t>
            </a:r>
            <a:r>
              <a:rPr sz="1600" dirty="0">
                <a:solidFill>
                  <a:srgbClr val="333333"/>
                </a:solidFill>
                <a:latin typeface="Verdana"/>
                <a:cs typeface="Verdana"/>
              </a:rPr>
              <a:t>os alu</a:t>
            </a:r>
            <a:r>
              <a:rPr lang="x-none" sz="1600" dirty="0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sz="1600" dirty="0">
                <a:solidFill>
                  <a:srgbClr val="333333"/>
                </a:solidFill>
                <a:latin typeface="Verdana"/>
                <a:cs typeface="Verdana"/>
              </a:rPr>
              <a:t>nos</a:t>
            </a:r>
            <a:endParaRPr sz="16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26" name="object 3"/>
          <p:cNvSpPr txBox="1"/>
          <p:nvPr/>
        </p:nvSpPr>
        <p:spPr>
          <a:xfrm>
            <a:off x="4090034" y="6057785"/>
            <a:ext cx="2513966" cy="717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16700"/>
              </a:lnSpc>
            </a:pPr>
            <a:r>
              <a:rPr sz="1400" dirty="0">
                <a:solidFill>
                  <a:srgbClr val="333333"/>
                </a:solidFill>
                <a:latin typeface="Verdana"/>
                <a:cs typeface="Verdana"/>
              </a:rPr>
              <a:t>Me</a:t>
            </a:r>
            <a:r>
              <a:rPr lang="x-none" sz="1400" dirty="0">
                <a:solidFill>
                  <a:srgbClr val="333333"/>
                </a:solidFill>
                <a:latin typeface="Verdana"/>
                <a:cs typeface="Verdana"/>
              </a:rPr>
              <a:t>j</a:t>
            </a:r>
            <a:r>
              <a:rPr sz="1400" dirty="0" err="1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1400" spc="-40" dirty="0" err="1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1400" dirty="0" err="1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140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x-none" sz="1400" dirty="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sz="1400" dirty="0">
                <a:solidFill>
                  <a:srgbClr val="333333"/>
                </a:solidFill>
                <a:latin typeface="Verdana"/>
                <a:cs typeface="Verdana"/>
              </a:rPr>
              <a:t>os resultados de </a:t>
            </a:r>
            <a:r>
              <a:rPr sz="1400" b="1" dirty="0">
                <a:solidFill>
                  <a:srgbClr val="E97016"/>
                </a:solidFill>
                <a:latin typeface="Verdana"/>
                <a:cs typeface="Verdana"/>
              </a:rPr>
              <a:t>tod</a:t>
            </a:r>
            <a:r>
              <a:rPr lang="x-none" sz="1400" b="1" dirty="0">
                <a:solidFill>
                  <a:srgbClr val="E97016"/>
                </a:solidFill>
                <a:latin typeface="Verdana"/>
                <a:cs typeface="Verdana"/>
              </a:rPr>
              <a:t>o</a:t>
            </a:r>
            <a:r>
              <a:rPr sz="1400" b="1" dirty="0">
                <a:solidFill>
                  <a:srgbClr val="E97016"/>
                </a:solidFill>
                <a:latin typeface="Verdana"/>
                <a:cs typeface="Verdana"/>
              </a:rPr>
              <a:t>s</a:t>
            </a:r>
            <a:r>
              <a:rPr sz="140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x-none" sz="1400" dirty="0">
                <a:solidFill>
                  <a:srgbClr val="333333"/>
                </a:solidFill>
                <a:latin typeface="Verdana"/>
                <a:cs typeface="Verdana"/>
              </a:rPr>
              <a:t>los chicos</a:t>
            </a:r>
            <a:endParaRPr sz="14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7442518" y="6069028"/>
            <a:ext cx="2469514" cy="1073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16700"/>
              </a:lnSpc>
            </a:pPr>
            <a:r>
              <a:rPr lang="es-ES_tradnl" sz="1400" dirty="0" smtClean="0">
                <a:solidFill>
                  <a:srgbClr val="333333"/>
                </a:solidFill>
                <a:latin typeface="Verdana"/>
                <a:cs typeface="Verdana"/>
              </a:rPr>
              <a:t>Mejo</a:t>
            </a:r>
            <a:r>
              <a:rPr lang="es-ES_tradnl" sz="14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ES_tradnl" sz="1400" dirty="0" smtClean="0">
                <a:solidFill>
                  <a:srgbClr val="333333"/>
                </a:solidFill>
                <a:latin typeface="Verdana"/>
                <a:cs typeface="Verdana"/>
              </a:rPr>
              <a:t>a </a:t>
            </a:r>
            <a:r>
              <a:rPr lang="es-ES_tradnl" sz="1400" dirty="0">
                <a:solidFill>
                  <a:srgbClr val="333333"/>
                </a:solidFill>
                <a:latin typeface="Verdana"/>
                <a:cs typeface="Verdana"/>
              </a:rPr>
              <a:t>la </a:t>
            </a:r>
            <a:r>
              <a:rPr lang="es-ES_tradnl" sz="1400" b="1" dirty="0">
                <a:solidFill>
                  <a:srgbClr val="E97016"/>
                </a:solidFill>
                <a:latin typeface="Verdana"/>
                <a:cs typeface="Verdana"/>
              </a:rPr>
              <a:t>co</a:t>
            </a:r>
            <a:r>
              <a:rPr lang="es-ES_tradnl" sz="1400" b="1" spc="-26" dirty="0">
                <a:solidFill>
                  <a:srgbClr val="E97016"/>
                </a:solidFill>
                <a:latin typeface="Verdana"/>
                <a:cs typeface="Verdana"/>
              </a:rPr>
              <a:t>n</a:t>
            </a:r>
            <a:r>
              <a:rPr lang="es-ES_tradnl" sz="1400" b="1" dirty="0">
                <a:solidFill>
                  <a:srgbClr val="E97016"/>
                </a:solidFill>
                <a:latin typeface="Verdana"/>
                <a:cs typeface="Verdana"/>
              </a:rPr>
              <a:t>vivencia y la participación</a:t>
            </a:r>
            <a:r>
              <a:rPr lang="es-ES_tradnl" sz="1400" dirty="0">
                <a:solidFill>
                  <a:srgbClr val="333333"/>
                </a:solidFill>
                <a:latin typeface="Verdana"/>
                <a:cs typeface="Verdana"/>
              </a:rPr>
              <a:t> de toda la comunidad</a:t>
            </a:r>
            <a:endParaRPr lang="es-ES_tradnl" sz="14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8839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/>
      <p:bldP spid="18" grpId="0" animBg="1"/>
      <p:bldP spid="21" grpId="0"/>
      <p:bldP spid="22" grpId="0"/>
      <p:bldP spid="23" grpId="0" animBg="1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971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1387</TotalTime>
  <Words>1679</Words>
  <Application>Microsoft Office PowerPoint</Application>
  <PresentationFormat>Personalizado</PresentationFormat>
  <Paragraphs>287</Paragraphs>
  <Slides>34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1" baseType="lpstr">
      <vt:lpstr>Arial</vt:lpstr>
      <vt:lpstr>Calibri</vt:lpstr>
      <vt:lpstr>Gill Sans Light</vt:lpstr>
      <vt:lpstr>Times New Roman</vt:lpstr>
      <vt:lpstr>Verdana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Participación Educativa De la Comunidad </vt:lpstr>
      <vt:lpstr>Presentación de PowerPoint</vt:lpstr>
      <vt:lpstr>Ejemplos 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Farias Cruzado</dc:creator>
  <cp:lastModifiedBy>Karen Garza</cp:lastModifiedBy>
  <cp:revision>101</cp:revision>
  <dcterms:created xsi:type="dcterms:W3CDTF">2014-10-07T08:34:48Z</dcterms:created>
  <dcterms:modified xsi:type="dcterms:W3CDTF">2017-08-22T17:09:57Z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2014-10-07T00:00:00Z</vt:filetime>
  </property>
  <property fmtid="{D5CDD505-2E9C-101B-9397-08002B2CF9AE}" pid="3" name="LastSaved">
    <vt:filetime>2014-10-07T00:00:00Z</vt:filetime>
  </property>
</Properties>
</file>